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1" r:id="rId2"/>
    <p:sldId id="260" r:id="rId3"/>
    <p:sldId id="258" r:id="rId4"/>
    <p:sldId id="269" r:id="rId5"/>
    <p:sldId id="263" r:id="rId6"/>
    <p:sldId id="267" r:id="rId7"/>
    <p:sldId id="259"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5B5B"/>
    <a:srgbClr val="FFFEFE"/>
    <a:srgbClr val="FFC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163" autoAdjust="0"/>
  </p:normalViewPr>
  <p:slideViewPr>
    <p:cSldViewPr snapToGrid="0">
      <p:cViewPr varScale="1">
        <p:scale>
          <a:sx n="73" d="100"/>
          <a:sy n="73" d="100"/>
        </p:scale>
        <p:origin x="10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75745-D0BB-49F9-A334-237350FD4C19}"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6D4BD-13CC-426F-868F-12DB5CBF6211}" type="slidenum">
              <a:rPr lang="en-US" smtClean="0"/>
              <a:t>‹#›</a:t>
            </a:fld>
            <a:endParaRPr lang="en-US"/>
          </a:p>
        </p:txBody>
      </p:sp>
    </p:spTree>
    <p:extLst>
      <p:ext uri="{BB962C8B-B14F-4D97-AF65-F5344CB8AC3E}">
        <p14:creationId xmlns:p14="http://schemas.microsoft.com/office/powerpoint/2010/main" val="159808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neural network takes single-transmission (</a:t>
            </a:r>
            <a:r>
              <a:rPr lang="en-US" dirty="0" err="1" smtClean="0"/>
              <a:t>sTx</a:t>
            </a:r>
            <a:r>
              <a:rPr lang="en-US" dirty="0" smtClean="0"/>
              <a:t>) diffusion and T1-weighted (T1w) MPRAGE images as input and spits out the parallel-transmission (</a:t>
            </a:r>
            <a:r>
              <a:rPr lang="en-US" dirty="0" err="1" smtClean="0"/>
              <a:t>pTx</a:t>
            </a:r>
            <a:r>
              <a:rPr lang="en-US" dirty="0" smtClean="0"/>
              <a:t>) version of diffusion images. It</a:t>
            </a:r>
            <a:r>
              <a:rPr lang="en-US" baseline="0" dirty="0" smtClean="0"/>
              <a:t> has</a:t>
            </a:r>
            <a:r>
              <a:rPr lang="en-US" dirty="0" smtClean="0"/>
              <a:t> </a:t>
            </a:r>
            <a:r>
              <a:rPr lang="en-US" i="1" dirty="0" smtClean="0"/>
              <a:t>N</a:t>
            </a:r>
            <a:r>
              <a:rPr lang="en-US" dirty="0" smtClean="0"/>
              <a:t> encoder levels and </a:t>
            </a:r>
            <a:r>
              <a:rPr lang="en-US" i="1" dirty="0" smtClean="0"/>
              <a:t>N</a:t>
            </a:r>
            <a:r>
              <a:rPr lang="en-US" dirty="0" smtClean="0"/>
              <a:t> decoder levels with</a:t>
            </a:r>
            <a:r>
              <a:rPr lang="en-US" baseline="0" dirty="0" smtClean="0"/>
              <a:t> </a:t>
            </a:r>
            <a:r>
              <a:rPr lang="en-US" i="1" dirty="0" smtClean="0"/>
              <a:t>N</a:t>
            </a:r>
            <a:r>
              <a:rPr lang="en-US" i="0" baseline="0" dirty="0" smtClean="0"/>
              <a:t> of </a:t>
            </a:r>
            <a:r>
              <a:rPr lang="en-US" dirty="0" smtClean="0"/>
              <a:t>3 here. Each encoder level has a 2x2 polling layer followed by two (</a:t>
            </a:r>
            <a:r>
              <a:rPr lang="en-US" dirty="0" err="1" smtClean="0"/>
              <a:t>Conv</a:t>
            </a:r>
            <a:r>
              <a:rPr lang="en-US" dirty="0" smtClean="0"/>
              <a:t>-BN-</a:t>
            </a:r>
            <a:r>
              <a:rPr lang="en-US" dirty="0" err="1" smtClean="0"/>
              <a:t>ReLU</a:t>
            </a:r>
            <a:r>
              <a:rPr lang="en-US" dirty="0" smtClean="0"/>
              <a:t>); each decoder level contains a 2x2 </a:t>
            </a:r>
            <a:r>
              <a:rPr lang="en-US" dirty="0" err="1" smtClean="0"/>
              <a:t>upsampling</a:t>
            </a:r>
            <a:r>
              <a:rPr lang="en-US" dirty="0" smtClean="0"/>
              <a:t> layer, followed by two repetitions of the 3x3 </a:t>
            </a:r>
            <a:r>
              <a:rPr lang="en-US" dirty="0" err="1" smtClean="0"/>
              <a:t>Conv</a:t>
            </a:r>
            <a:r>
              <a:rPr lang="en-US" dirty="0" smtClean="0"/>
              <a:t>-BN-</a:t>
            </a:r>
            <a:r>
              <a:rPr lang="en-US" dirty="0" err="1" smtClean="0"/>
              <a:t>ReLU</a:t>
            </a:r>
            <a:r>
              <a:rPr lang="en-US" dirty="0" smtClean="0"/>
              <a:t> operation. The number of channels were double after each </a:t>
            </a:r>
            <a:r>
              <a:rPr lang="en-US" dirty="0" err="1" smtClean="0"/>
              <a:t>downsampling</a:t>
            </a:r>
            <a:r>
              <a:rPr lang="en-US" dirty="0" smtClean="0"/>
              <a:t> layer, and were halved after each </a:t>
            </a:r>
            <a:r>
              <a:rPr lang="en-US" dirty="0" err="1" smtClean="0"/>
              <a:t>upsampling</a:t>
            </a:r>
            <a:r>
              <a:rPr lang="en-US" dirty="0" smtClean="0"/>
              <a:t> layer. Concatenated skip connections are added between corresponding encoder and decoder levels to reduce resolution loss, and a global addition connection is appended to promote the training performance by enabling residual learning. </a:t>
            </a:r>
            <a:endParaRPr lang="en-US" dirty="0"/>
          </a:p>
        </p:txBody>
      </p:sp>
      <p:sp>
        <p:nvSpPr>
          <p:cNvPr id="4" name="Slide Number Placeholder 3"/>
          <p:cNvSpPr>
            <a:spLocks noGrp="1"/>
          </p:cNvSpPr>
          <p:nvPr>
            <p:ph type="sldNum" sz="quarter" idx="10"/>
          </p:nvPr>
        </p:nvSpPr>
        <p:spPr/>
        <p:txBody>
          <a:bodyPr/>
          <a:lstStyle/>
          <a:p>
            <a:fld id="{17A6D4BD-13CC-426F-868F-12DB5CBF6211}" type="slidenum">
              <a:rPr lang="en-US" smtClean="0"/>
              <a:t>3</a:t>
            </a:fld>
            <a:endParaRPr lang="en-US"/>
          </a:p>
        </p:txBody>
      </p:sp>
    </p:spTree>
    <p:extLst>
      <p:ext uri="{BB962C8B-B14F-4D97-AF65-F5344CB8AC3E}">
        <p14:creationId xmlns:p14="http://schemas.microsoft.com/office/powerpoint/2010/main" val="363563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Results showed that compared with single transmission (</a:t>
            </a:r>
            <a:r>
              <a:rPr lang="en-US" dirty="0" err="1" smtClean="0"/>
              <a:t>sTx</a:t>
            </a:r>
            <a:r>
              <a:rPr lang="en-US" dirty="0" smtClean="0"/>
              <a:t>) diffusion images, </a:t>
            </a:r>
            <a:r>
              <a:rPr lang="en-US" dirty="0" err="1" smtClean="0"/>
              <a:t>DeepPTx</a:t>
            </a:r>
            <a:r>
              <a:rPr lang="en-US" dirty="0" smtClean="0"/>
              <a:t> substantially improved the image quality by effectively recovering the signal dropout observed in the lower temporal lobe (as marked by the yellow arrowheads), producing images that were comparable to those obtained with </a:t>
            </a:r>
            <a:r>
              <a:rPr lang="en-US" dirty="0" err="1" smtClean="0"/>
              <a:t>pTx</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improved image quality can be translated into better DTI calculation, as shown on the right. </a:t>
            </a:r>
            <a:r>
              <a:rPr lang="en-US" baseline="0" dirty="0" err="1" smtClean="0"/>
              <a:t>DeepPTx</a:t>
            </a:r>
            <a:r>
              <a:rPr lang="en-US" baseline="0" dirty="0" smtClean="0"/>
              <a:t> provided</a:t>
            </a:r>
            <a:r>
              <a:rPr lang="en-US" sz="1400" dirty="0" smtClean="0"/>
              <a:t> increased quality and accuracy for both FA and MD estimations especially in the lower temporal lobe, and </a:t>
            </a:r>
            <a:r>
              <a:rPr lang="en-US" sz="1600" dirty="0" smtClean="0"/>
              <a:t>substantially decreased the fitting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endParaRPr lang="en-US" dirty="0"/>
          </a:p>
        </p:txBody>
      </p:sp>
      <p:sp>
        <p:nvSpPr>
          <p:cNvPr id="4" name="Slide Number Placeholder 3"/>
          <p:cNvSpPr>
            <a:spLocks noGrp="1"/>
          </p:cNvSpPr>
          <p:nvPr>
            <p:ph type="sldNum" sz="quarter" idx="10"/>
          </p:nvPr>
        </p:nvSpPr>
        <p:spPr/>
        <p:txBody>
          <a:bodyPr/>
          <a:lstStyle/>
          <a:p>
            <a:fld id="{17A6D4BD-13CC-426F-868F-12DB5CBF6211}" type="slidenum">
              <a:rPr lang="en-US" smtClean="0"/>
              <a:t>5</a:t>
            </a:fld>
            <a:endParaRPr lang="en-US"/>
          </a:p>
        </p:txBody>
      </p:sp>
    </p:spTree>
    <p:extLst>
      <p:ext uri="{BB962C8B-B14F-4D97-AF65-F5344CB8AC3E}">
        <p14:creationId xmlns:p14="http://schemas.microsoft.com/office/powerpoint/2010/main" val="428657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test of our model on a new subject from HCP database suggests that </a:t>
            </a:r>
            <a:r>
              <a:rPr lang="en-US" sz="1200" kern="1200" dirty="0" err="1" smtClean="0">
                <a:solidFill>
                  <a:schemeClr val="tx1"/>
                </a:solidFill>
                <a:effectLst/>
                <a:latin typeface="+mn-lt"/>
                <a:ea typeface="+mn-ea"/>
                <a:cs typeface="+mn-cs"/>
              </a:rPr>
              <a:t>DeepPTx</a:t>
            </a:r>
            <a:r>
              <a:rPr lang="en-US" sz="1200" kern="1200" dirty="0" smtClean="0">
                <a:solidFill>
                  <a:schemeClr val="tx1"/>
                </a:solidFill>
                <a:effectLst/>
                <a:latin typeface="+mn-lt"/>
                <a:ea typeface="+mn-ea"/>
                <a:cs typeface="+mn-cs"/>
              </a:rPr>
              <a:t> can improve the quality of diffusion-weighted images with restored signal dropouts and enhance the quality of FA maps with higher SNR and clearer fiber orientation representation. This is encouraging as it shows the neural network trained on existing image dataset can be applied to data of new subjects. </a:t>
            </a:r>
            <a:endParaRPr lang="en-US" dirty="0"/>
          </a:p>
        </p:txBody>
      </p:sp>
      <p:sp>
        <p:nvSpPr>
          <p:cNvPr id="4" name="Slide Number Placeholder 3"/>
          <p:cNvSpPr>
            <a:spLocks noGrp="1"/>
          </p:cNvSpPr>
          <p:nvPr>
            <p:ph type="sldNum" sz="quarter" idx="10"/>
          </p:nvPr>
        </p:nvSpPr>
        <p:spPr/>
        <p:txBody>
          <a:bodyPr/>
          <a:lstStyle/>
          <a:p>
            <a:fld id="{17A6D4BD-13CC-426F-868F-12DB5CBF6211}" type="slidenum">
              <a:rPr lang="en-US" smtClean="0"/>
              <a:t>6</a:t>
            </a:fld>
            <a:endParaRPr lang="en-US"/>
          </a:p>
        </p:txBody>
      </p:sp>
    </p:spTree>
    <p:extLst>
      <p:ext uri="{BB962C8B-B14F-4D97-AF65-F5344CB8AC3E}">
        <p14:creationId xmlns:p14="http://schemas.microsoft.com/office/powerpoint/2010/main" val="48521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conclusion, we have introduced and demonstrated a deep-learning approach that can directly map </a:t>
            </a:r>
            <a:r>
              <a:rPr lang="en-US" sz="1200" kern="1200" dirty="0" err="1" smtClean="0">
                <a:solidFill>
                  <a:schemeClr val="tx1"/>
                </a:solidFill>
                <a:effectLst/>
                <a:latin typeface="+mn-lt"/>
                <a:ea typeface="+mn-ea"/>
                <a:cs typeface="+mn-cs"/>
              </a:rPr>
              <a:t>sTx</a:t>
            </a:r>
            <a:r>
              <a:rPr lang="en-US" sz="1200" kern="1200" dirty="0" smtClean="0">
                <a:solidFill>
                  <a:schemeClr val="tx1"/>
                </a:solidFill>
                <a:effectLst/>
                <a:latin typeface="+mn-lt"/>
                <a:ea typeface="+mn-ea"/>
                <a:cs typeface="+mn-cs"/>
              </a:rPr>
              <a:t> images to their </a:t>
            </a:r>
            <a:r>
              <a:rPr lang="en-US" sz="1200" kern="1200" dirty="0" err="1" smtClean="0">
                <a:solidFill>
                  <a:schemeClr val="tx1"/>
                </a:solidFill>
                <a:effectLst/>
                <a:latin typeface="+mn-lt"/>
                <a:ea typeface="+mn-ea"/>
                <a:cs typeface="+mn-cs"/>
              </a:rPr>
              <a:t>pTx</a:t>
            </a:r>
            <a:r>
              <a:rPr lang="en-US" sz="1200" kern="1200" dirty="0" smtClean="0">
                <a:solidFill>
                  <a:schemeClr val="tx1"/>
                </a:solidFill>
                <a:effectLst/>
                <a:latin typeface="+mn-lt"/>
                <a:ea typeface="+mn-ea"/>
                <a:cs typeface="+mn-cs"/>
              </a:rPr>
              <a:t> counterparts. Our results using 7T high-resolution whole-brain diffusion images show that our approach can substantially improve image quality by effectively restoring the signal dropout presenting in </a:t>
            </a:r>
            <a:r>
              <a:rPr lang="en-US" sz="1200" kern="1200" dirty="0" err="1" smtClean="0">
                <a:solidFill>
                  <a:schemeClr val="tx1"/>
                </a:solidFill>
                <a:effectLst/>
                <a:latin typeface="+mn-lt"/>
                <a:ea typeface="+mn-ea"/>
                <a:cs typeface="+mn-cs"/>
              </a:rPr>
              <a:t>sTx</a:t>
            </a:r>
            <a:r>
              <a:rPr lang="en-US" sz="1200" kern="1200" dirty="0" smtClean="0">
                <a:solidFill>
                  <a:schemeClr val="tx1"/>
                </a:solidFill>
                <a:effectLst/>
                <a:latin typeface="+mn-lt"/>
                <a:ea typeface="+mn-ea"/>
                <a:cs typeface="+mn-cs"/>
              </a:rPr>
              <a:t> images, therefore improving the downstream diffusion analysis. As such, our approach shows great potential to become a user-friendly </a:t>
            </a:r>
            <a:r>
              <a:rPr lang="en-US" sz="1200" kern="1200" dirty="0" err="1" smtClean="0">
                <a:solidFill>
                  <a:schemeClr val="tx1"/>
                </a:solidFill>
                <a:effectLst/>
                <a:latin typeface="+mn-lt"/>
                <a:ea typeface="+mn-ea"/>
                <a:cs typeface="+mn-cs"/>
              </a:rPr>
              <a:t>pTx</a:t>
            </a:r>
            <a:r>
              <a:rPr lang="en-US" sz="1200" kern="1200" dirty="0" smtClean="0">
                <a:solidFill>
                  <a:schemeClr val="tx1"/>
                </a:solidFill>
                <a:effectLst/>
                <a:latin typeface="+mn-lt"/>
                <a:ea typeface="+mn-ea"/>
                <a:cs typeface="+mn-cs"/>
              </a:rPr>
              <a:t> workflow that can provide </a:t>
            </a:r>
            <a:r>
              <a:rPr lang="en-US" sz="1200" kern="1200" dirty="0" err="1" smtClean="0">
                <a:solidFill>
                  <a:schemeClr val="tx1"/>
                </a:solidFill>
                <a:effectLst/>
                <a:latin typeface="+mn-lt"/>
                <a:ea typeface="+mn-ea"/>
                <a:cs typeface="+mn-cs"/>
              </a:rPr>
              <a:t>pTx</a:t>
            </a:r>
            <a:r>
              <a:rPr lang="en-US" sz="1200" kern="1200" dirty="0" smtClean="0">
                <a:solidFill>
                  <a:schemeClr val="tx1"/>
                </a:solidFill>
                <a:effectLst/>
                <a:latin typeface="+mn-lt"/>
                <a:ea typeface="+mn-ea"/>
                <a:cs typeface="+mn-cs"/>
              </a:rPr>
              <a:t>-style image quality even when </a:t>
            </a:r>
            <a:r>
              <a:rPr lang="en-US" sz="1200" kern="1200" dirty="0" err="1" smtClean="0">
                <a:solidFill>
                  <a:schemeClr val="tx1"/>
                </a:solidFill>
                <a:effectLst/>
                <a:latin typeface="+mn-lt"/>
                <a:ea typeface="+mn-ea"/>
                <a:cs typeface="+mn-cs"/>
              </a:rPr>
              <a:t>pTx</a:t>
            </a:r>
            <a:r>
              <a:rPr lang="en-US" sz="1200" kern="1200" dirty="0" smtClean="0">
                <a:solidFill>
                  <a:schemeClr val="tx1"/>
                </a:solidFill>
                <a:effectLst/>
                <a:latin typeface="+mn-lt"/>
                <a:ea typeface="+mn-ea"/>
                <a:cs typeface="+mn-cs"/>
              </a:rPr>
              <a:t> resources (including </a:t>
            </a:r>
            <a:r>
              <a:rPr lang="en-US" sz="1200" kern="1200" dirty="0" err="1" smtClean="0">
                <a:solidFill>
                  <a:schemeClr val="tx1"/>
                </a:solidFill>
                <a:effectLst/>
                <a:latin typeface="+mn-lt"/>
                <a:ea typeface="+mn-ea"/>
                <a:cs typeface="+mn-cs"/>
              </a:rPr>
              <a:t>pTx</a:t>
            </a:r>
            <a:r>
              <a:rPr lang="en-US" sz="1200" kern="1200" dirty="0" smtClean="0">
                <a:solidFill>
                  <a:schemeClr val="tx1"/>
                </a:solidFill>
                <a:effectLst/>
                <a:latin typeface="+mn-lt"/>
                <a:ea typeface="+mn-ea"/>
                <a:cs typeface="+mn-cs"/>
              </a:rPr>
              <a:t> expertise, software or hardware) are inaccessible on the user side. </a:t>
            </a:r>
          </a:p>
          <a:p>
            <a:r>
              <a:rPr lang="en-US" sz="1200" kern="1200" dirty="0" smtClean="0">
                <a:solidFill>
                  <a:schemeClr val="tx1"/>
                </a:solidFill>
                <a:effectLst/>
                <a:latin typeface="+mn-lt"/>
                <a:ea typeface="+mn-ea"/>
                <a:cs typeface="+mn-cs"/>
              </a:rPr>
              <a:t>In future,</a:t>
            </a:r>
            <a:r>
              <a:rPr lang="en-US" sz="1200" kern="1200" baseline="0" dirty="0" smtClean="0">
                <a:solidFill>
                  <a:schemeClr val="tx1"/>
                </a:solidFill>
                <a:effectLst/>
                <a:latin typeface="+mn-lt"/>
                <a:ea typeface="+mn-ea"/>
                <a:cs typeface="+mn-cs"/>
              </a:rPr>
              <a:t> we plan to …</a:t>
            </a:r>
            <a:endParaRPr lang="en-US" dirty="0"/>
          </a:p>
        </p:txBody>
      </p:sp>
      <p:sp>
        <p:nvSpPr>
          <p:cNvPr id="4" name="Slide Number Placeholder 3"/>
          <p:cNvSpPr>
            <a:spLocks noGrp="1"/>
          </p:cNvSpPr>
          <p:nvPr>
            <p:ph type="sldNum" sz="quarter" idx="10"/>
          </p:nvPr>
        </p:nvSpPr>
        <p:spPr/>
        <p:txBody>
          <a:bodyPr/>
          <a:lstStyle/>
          <a:p>
            <a:fld id="{17A6D4BD-13CC-426F-868F-12DB5CBF6211}" type="slidenum">
              <a:rPr lang="en-US" smtClean="0"/>
              <a:t>7</a:t>
            </a:fld>
            <a:endParaRPr lang="en-US"/>
          </a:p>
        </p:txBody>
      </p:sp>
    </p:spTree>
    <p:extLst>
      <p:ext uri="{BB962C8B-B14F-4D97-AF65-F5344CB8AC3E}">
        <p14:creationId xmlns:p14="http://schemas.microsoft.com/office/powerpoint/2010/main" val="424953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would like</a:t>
            </a:r>
            <a:r>
              <a:rPr lang="en-US" baseline="0" dirty="0" smtClean="0"/>
              <a:t> to thank.. And three NIH grants. Thank you very much!</a:t>
            </a:r>
            <a:endParaRPr lang="en-US" dirty="0"/>
          </a:p>
        </p:txBody>
      </p:sp>
      <p:sp>
        <p:nvSpPr>
          <p:cNvPr id="4" name="Slide Number Placeholder 3"/>
          <p:cNvSpPr>
            <a:spLocks noGrp="1"/>
          </p:cNvSpPr>
          <p:nvPr>
            <p:ph type="sldNum" sz="quarter" idx="10"/>
          </p:nvPr>
        </p:nvSpPr>
        <p:spPr/>
        <p:txBody>
          <a:bodyPr/>
          <a:lstStyle/>
          <a:p>
            <a:fld id="{17A6D4BD-13CC-426F-868F-12DB5CBF6211}" type="slidenum">
              <a:rPr lang="en-US" smtClean="0"/>
              <a:t>8</a:t>
            </a:fld>
            <a:endParaRPr lang="en-US"/>
          </a:p>
        </p:txBody>
      </p:sp>
    </p:spTree>
    <p:extLst>
      <p:ext uri="{BB962C8B-B14F-4D97-AF65-F5344CB8AC3E}">
        <p14:creationId xmlns:p14="http://schemas.microsoft.com/office/powerpoint/2010/main" val="102372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ranja/Documents/5-resources/ppt/2018%20ppt-with%20R/new/working%20files/graphics_4x3-title-maroon.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914400" y="787400"/>
            <a:ext cx="10668000" cy="1143000"/>
          </a:xfrm>
        </p:spPr>
        <p:txBody>
          <a:bodyPr/>
          <a:lstStyle>
            <a:lvl1pPr algn="l">
              <a:defRPr>
                <a:solidFill>
                  <a:srgbClr val="7A0019"/>
                </a:solidFill>
              </a:defRPr>
            </a:lvl1pPr>
          </a:lstStyle>
          <a:p>
            <a:pPr lvl="0"/>
            <a:r>
              <a:rPr lang="en-US" noProof="0" smtClean="0"/>
              <a:t>Click to edit Master title style</a:t>
            </a:r>
            <a:endParaRPr lang="en-US" noProof="0" dirty="0" smtClean="0"/>
          </a:p>
        </p:txBody>
      </p:sp>
      <p:sp>
        <p:nvSpPr>
          <p:cNvPr id="6" name="Text Placeholder 5"/>
          <p:cNvSpPr>
            <a:spLocks noGrp="1"/>
          </p:cNvSpPr>
          <p:nvPr>
            <p:ph type="body" sz="quarter" idx="10" hasCustomPrompt="1"/>
          </p:nvPr>
        </p:nvSpPr>
        <p:spPr>
          <a:xfrm>
            <a:off x="914400" y="2921000"/>
            <a:ext cx="10668000" cy="609600"/>
          </a:xfrm>
        </p:spPr>
        <p:txBody>
          <a:bodyPr/>
          <a:lstStyle>
            <a:lvl1pPr marL="0" indent="0">
              <a:buNone/>
              <a:defRPr sz="1800">
                <a:solidFill>
                  <a:schemeClr val="tx1">
                    <a:lumMod val="65000"/>
                    <a:lumOff val="35000"/>
                  </a:schemeClr>
                </a:solidFill>
              </a:defRPr>
            </a:lvl1pPr>
            <a:lvl2pPr marL="342946" indent="0">
              <a:buNone/>
              <a:defRPr sz="1800">
                <a:solidFill>
                  <a:srgbClr val="FFFFFF"/>
                </a:solidFill>
              </a:defRPr>
            </a:lvl2pPr>
            <a:lvl3pPr marL="685891" indent="0">
              <a:buNone/>
              <a:defRPr sz="1800">
                <a:solidFill>
                  <a:srgbClr val="FFFFFF"/>
                </a:solidFill>
              </a:defRPr>
            </a:lvl3pPr>
            <a:lvl4pPr marL="1028837" indent="0">
              <a:buNone/>
              <a:defRPr sz="1800">
                <a:solidFill>
                  <a:srgbClr val="FFFFFF"/>
                </a:solidFill>
              </a:defRPr>
            </a:lvl4pPr>
            <a:lvl5pPr marL="1371783" indent="0">
              <a:buNone/>
              <a:defRPr sz="1800">
                <a:solidFill>
                  <a:srgbClr val="FFFFFF"/>
                </a:solidFill>
              </a:defRPr>
            </a:lvl5pPr>
          </a:lstStyle>
          <a:p>
            <a:pPr lvl="0"/>
            <a:r>
              <a:rPr lang="en-US" dirty="0" smtClean="0"/>
              <a:t>Presenter/unit/department name</a:t>
            </a:r>
          </a:p>
        </p:txBody>
      </p:sp>
      <p:sp>
        <p:nvSpPr>
          <p:cNvPr id="10" name="Text Placeholder 9"/>
          <p:cNvSpPr>
            <a:spLocks noGrp="1"/>
          </p:cNvSpPr>
          <p:nvPr>
            <p:ph type="body" sz="quarter" idx="12" hasCustomPrompt="1"/>
          </p:nvPr>
        </p:nvSpPr>
        <p:spPr>
          <a:xfrm>
            <a:off x="914400" y="3530600"/>
            <a:ext cx="10668000" cy="508000"/>
          </a:xfrm>
        </p:spPr>
        <p:txBody>
          <a:bodyPr/>
          <a:lstStyle>
            <a:lvl1pPr marL="0" indent="0">
              <a:buNone/>
              <a:defRPr sz="1200">
                <a:solidFill>
                  <a:schemeClr val="tx1">
                    <a:lumMod val="65000"/>
                    <a:lumOff val="35000"/>
                  </a:schemeClr>
                </a:solidFill>
              </a:defRPr>
            </a:lvl1pPr>
            <a:lvl2pPr marL="342946" indent="0">
              <a:buNone/>
              <a:defRPr sz="1200">
                <a:solidFill>
                  <a:srgbClr val="FFFFFF"/>
                </a:solidFill>
              </a:defRPr>
            </a:lvl2pPr>
            <a:lvl3pPr marL="685891" indent="0">
              <a:buNone/>
              <a:defRPr sz="1200">
                <a:solidFill>
                  <a:srgbClr val="FFFFFF"/>
                </a:solidFill>
              </a:defRPr>
            </a:lvl3pPr>
            <a:lvl4pPr marL="1028837" indent="0">
              <a:buNone/>
              <a:defRPr sz="1200">
                <a:solidFill>
                  <a:srgbClr val="FFFFFF"/>
                </a:solidFill>
              </a:defRPr>
            </a:lvl4pPr>
            <a:lvl5pPr marL="1371783" indent="0">
              <a:buNone/>
              <a:defRPr sz="1200">
                <a:solidFill>
                  <a:srgbClr val="FFFFFF"/>
                </a:solidFill>
              </a:defRPr>
            </a:lvl5pPr>
          </a:lstStyle>
          <a:p>
            <a:pPr lvl="0"/>
            <a:r>
              <a:rPr lang="en-US" dirty="0" smtClean="0"/>
              <a:t>Date</a:t>
            </a:r>
            <a:endParaRPr lang="en-US" dirty="0"/>
          </a:p>
        </p:txBody>
      </p:sp>
      <p:pic>
        <p:nvPicPr>
          <p:cNvPr id="9" name="graphics_4x3-title-maroon.png" descr="/Users/ranja/Documents/5-resources/ppt/2018 ppt-with R/new/working files/graphics_4x3-title-maroon.png"/>
          <p:cNvPicPr>
            <a:picLocks noChangeAspect="1"/>
          </p:cNvPicPr>
          <p:nvPr userDrawn="1"/>
        </p:nvPicPr>
        <p:blipFill rotWithShape="1">
          <a:blip r:embed="rId2" r:link="rId3" cstate="print">
            <a:extLst>
              <a:ext uri="{28A0092B-C50C-407E-A947-70E740481C1C}">
                <a14:useLocalDpi xmlns:a14="http://schemas.microsoft.com/office/drawing/2010/main"/>
              </a:ext>
            </a:extLst>
          </a:blip>
          <a:srcRect t="20618" b="17181"/>
          <a:stretch/>
        </p:blipFill>
        <p:spPr>
          <a:xfrm>
            <a:off x="0" y="5481586"/>
            <a:ext cx="12192000" cy="1376414"/>
          </a:xfrm>
          <a:prstGeom prst="rect">
            <a:avLst/>
          </a:prstGeom>
        </p:spPr>
      </p:pic>
    </p:spTree>
    <p:extLst>
      <p:ext uri="{BB962C8B-B14F-4D97-AF65-F5344CB8AC3E}">
        <p14:creationId xmlns:p14="http://schemas.microsoft.com/office/powerpoint/2010/main" val="10451671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25306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4800"/>
            <a:ext cx="25908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1" y="304800"/>
            <a:ext cx="75692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70408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22196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30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46" indent="0">
              <a:buNone/>
              <a:defRPr sz="1400"/>
            </a:lvl2pPr>
            <a:lvl3pPr marL="685891" indent="0">
              <a:buNone/>
              <a:defRPr sz="1200"/>
            </a:lvl3pPr>
            <a:lvl4pPr marL="1028837" indent="0">
              <a:buNone/>
              <a:defRPr sz="1100"/>
            </a:lvl4pPr>
            <a:lvl5pPr marL="1371783" indent="0">
              <a:buNone/>
              <a:defRPr sz="1100"/>
            </a:lvl5pPr>
            <a:lvl6pPr marL="1714729" indent="0">
              <a:buNone/>
              <a:defRPr sz="1100"/>
            </a:lvl6pPr>
            <a:lvl7pPr marL="2057674" indent="0">
              <a:buNone/>
              <a:defRPr sz="1100"/>
            </a:lvl7pPr>
            <a:lvl8pPr marL="2400620" indent="0">
              <a:buNone/>
              <a:defRPr sz="1100"/>
            </a:lvl8pPr>
            <a:lvl9pPr marL="2743566" indent="0">
              <a:buNone/>
              <a:defRPr sz="1100"/>
            </a:lvl9pPr>
          </a:lstStyle>
          <a:p>
            <a:pPr lvl="0"/>
            <a:r>
              <a:rPr lang="en-US" smtClean="0"/>
              <a:t>Edit Master text styles</a:t>
            </a:r>
          </a:p>
        </p:txBody>
      </p:sp>
    </p:spTree>
    <p:extLst>
      <p:ext uri="{BB962C8B-B14F-4D97-AF65-F5344CB8AC3E}">
        <p14:creationId xmlns:p14="http://schemas.microsoft.com/office/powerpoint/2010/main" val="290918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4400" y="1752600"/>
            <a:ext cx="5080000" cy="396240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752600"/>
            <a:ext cx="5080000" cy="3962400"/>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1364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7"/>
            <a:ext cx="5386917" cy="639763"/>
          </a:xfrm>
        </p:spPr>
        <p:txBody>
          <a:bodyPr anchor="b"/>
          <a:lstStyle>
            <a:lvl1pPr marL="0" indent="0">
              <a:buNone/>
              <a:defRPr sz="18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7"/>
            <a:ext cx="5389033" cy="639763"/>
          </a:xfrm>
        </p:spPr>
        <p:txBody>
          <a:bodyPr anchor="b"/>
          <a:lstStyle>
            <a:lvl1pPr marL="0" indent="0">
              <a:buNone/>
              <a:defRPr sz="18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235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87168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9824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4"/>
            <a:ext cx="4011084" cy="1162051"/>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4766733" y="273058"/>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1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Edit Master text styles</a:t>
            </a:r>
          </a:p>
        </p:txBody>
      </p:sp>
    </p:spTree>
    <p:extLst>
      <p:ext uri="{BB962C8B-B14F-4D97-AF65-F5344CB8AC3E}">
        <p14:creationId xmlns:p14="http://schemas.microsoft.com/office/powerpoint/2010/main" val="262332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5"/>
            <a:ext cx="7315200" cy="566739"/>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smtClean="0"/>
              <a:t>Click icon to add picture</a:t>
            </a:r>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1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Edit Master text styles</a:t>
            </a:r>
          </a:p>
        </p:txBody>
      </p:sp>
    </p:spTree>
    <p:extLst>
      <p:ext uri="{BB962C8B-B14F-4D97-AF65-F5344CB8AC3E}">
        <p14:creationId xmlns:p14="http://schemas.microsoft.com/office/powerpoint/2010/main" val="2953473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file://localhost/Users/ranja/Documents/5-resources/ppt/2018%20ppt-with%20R/new/working%20files/graphics_4x3-M-maroon.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04800"/>
            <a:ext cx="103632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ctr"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914400" y="1752600"/>
            <a:ext cx="10363200" cy="3962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graphics_4x3-M-maroon.png" descr="/Users/ranja/Documents/5-resources/ppt/2018 ppt-with R/new/working files/graphics_4x3-M-maroon.png"/>
          <p:cNvPicPr>
            <a:picLocks noChangeAspect="1"/>
          </p:cNvPicPr>
          <p:nvPr userDrawn="1"/>
        </p:nvPicPr>
        <p:blipFill rotWithShape="1">
          <a:blip r:embed="rId13" r:link="rId14" cstate="print">
            <a:extLst>
              <a:ext uri="{28A0092B-C50C-407E-A947-70E740481C1C}">
                <a14:useLocalDpi xmlns:a14="http://schemas.microsoft.com/office/drawing/2010/main"/>
              </a:ext>
            </a:extLst>
          </a:blip>
          <a:srcRect r="8196"/>
          <a:stretch/>
        </p:blipFill>
        <p:spPr>
          <a:xfrm>
            <a:off x="0" y="6400123"/>
            <a:ext cx="12192000" cy="466344"/>
          </a:xfrm>
          <a:prstGeom prst="rect">
            <a:avLst/>
          </a:prstGeom>
        </p:spPr>
      </p:pic>
      <p:sp>
        <p:nvSpPr>
          <p:cNvPr id="5" name="Rectangle 4"/>
          <p:cNvSpPr/>
          <p:nvPr userDrawn="1"/>
        </p:nvSpPr>
        <p:spPr>
          <a:xfrm>
            <a:off x="0" y="6464018"/>
            <a:ext cx="4165600" cy="338554"/>
          </a:xfrm>
          <a:prstGeom prst="rect">
            <a:avLst/>
          </a:prstGeom>
        </p:spPr>
        <p:txBody>
          <a:bodyPr wrap="square">
            <a:spAutoFit/>
          </a:bodyPr>
          <a:lstStyle/>
          <a:p>
            <a:r>
              <a:rPr lang="en-US" sz="1600" dirty="0">
                <a:solidFill>
                  <a:srgbClr val="FFFEFE"/>
                </a:solidFill>
                <a:latin typeface="Comic Sans MS" panose="030F0702030302020204" pitchFamily="66" charset="0"/>
              </a:rPr>
              <a:t>Center for Magnetic Resonance </a:t>
            </a:r>
            <a:r>
              <a:rPr lang="en-US" sz="1600" dirty="0" smtClean="0">
                <a:solidFill>
                  <a:srgbClr val="FFFEFE"/>
                </a:solidFill>
                <a:latin typeface="Comic Sans MS" panose="030F0702030302020204" pitchFamily="66" charset="0"/>
              </a:rPr>
              <a:t>Research</a:t>
            </a:r>
            <a:endParaRPr lang="en-US" sz="1600" dirty="0">
              <a:solidFill>
                <a:srgbClr val="FFFEFE"/>
              </a:solidFill>
              <a:latin typeface="Comic Sans MS" panose="030F0702030302020204" pitchFamily="66" charset="0"/>
            </a:endParaRPr>
          </a:p>
        </p:txBody>
      </p:sp>
      <p:grpSp>
        <p:nvGrpSpPr>
          <p:cNvPr id="2" name="Group 1"/>
          <p:cNvGrpSpPr/>
          <p:nvPr userDrawn="1"/>
        </p:nvGrpSpPr>
        <p:grpSpPr>
          <a:xfrm>
            <a:off x="8930499" y="6470753"/>
            <a:ext cx="3121990" cy="325084"/>
            <a:chOff x="159032" y="6458834"/>
            <a:chExt cx="3121990" cy="325084"/>
          </a:xfrm>
        </p:grpSpPr>
        <p:pic>
          <p:nvPicPr>
            <p:cNvPr id="6" name="Picture 5"/>
            <p:cNvPicPr>
              <a:picLocks noChangeAspect="1"/>
            </p:cNvPicPr>
            <p:nvPr userDrawn="1"/>
          </p:nvPicPr>
          <p:blipFill rotWithShape="1">
            <a:blip r:embed="rId15" cstate="print">
              <a:extLst>
                <a:ext uri="{28A0092B-C50C-407E-A947-70E740481C1C}">
                  <a14:useLocalDpi xmlns:a14="http://schemas.microsoft.com/office/drawing/2010/main" val="0"/>
                </a:ext>
              </a:extLst>
            </a:blip>
            <a:srcRect r="82212"/>
            <a:stretch/>
          </p:blipFill>
          <p:spPr>
            <a:xfrm>
              <a:off x="159032" y="6458834"/>
              <a:ext cx="555343" cy="325084"/>
            </a:xfrm>
            <a:prstGeom prst="rect">
              <a:avLst/>
            </a:prstGeom>
          </p:spPr>
        </p:pic>
        <p:pic>
          <p:nvPicPr>
            <p:cNvPr id="7" name="Picture 6"/>
            <p:cNvPicPr>
              <a:picLocks noChangeAspect="1"/>
            </p:cNvPicPr>
            <p:nvPr userDrawn="1"/>
          </p:nvPicPr>
          <p:blipFill rotWithShape="1">
            <a:blip r:embed="rId15" cstate="print">
              <a:extLst>
                <a:ext uri="{28A0092B-C50C-407E-A947-70E740481C1C}">
                  <a14:useLocalDpi xmlns:a14="http://schemas.microsoft.com/office/drawing/2010/main" val="0"/>
                </a:ext>
              </a:extLst>
            </a:blip>
            <a:srcRect l="19517"/>
            <a:stretch/>
          </p:blipFill>
          <p:spPr>
            <a:xfrm>
              <a:off x="768350" y="6458834"/>
              <a:ext cx="2512672" cy="325084"/>
            </a:xfrm>
            <a:prstGeom prst="rect">
              <a:avLst/>
            </a:prstGeom>
          </p:spPr>
        </p:pic>
      </p:grpSp>
    </p:spTree>
    <p:extLst>
      <p:ext uri="{BB962C8B-B14F-4D97-AF65-F5344CB8AC3E}">
        <p14:creationId xmlns:p14="http://schemas.microsoft.com/office/powerpoint/2010/main" val="3617001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3300" b="0">
          <a:solidFill>
            <a:srgbClr val="7A0019"/>
          </a:solidFill>
          <a:latin typeface="+mj-lt"/>
          <a:ea typeface="ＭＳ Ｐゴシック" charset="0"/>
          <a:cs typeface="ＭＳ Ｐゴシック" charset="0"/>
        </a:defRPr>
      </a:lvl1pPr>
      <a:lvl2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2pPr>
      <a:lvl3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3pPr>
      <a:lvl4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4pPr>
      <a:lvl5pPr algn="ctr" rtl="0" eaLnBrk="1" fontAlgn="base" hangingPunct="1">
        <a:spcBef>
          <a:spcPct val="0"/>
        </a:spcBef>
        <a:spcAft>
          <a:spcPct val="0"/>
        </a:spcAft>
        <a:defRPr sz="3300">
          <a:solidFill>
            <a:srgbClr val="7A0019"/>
          </a:solidFill>
          <a:latin typeface="Corbel" charset="0"/>
          <a:ea typeface="ＭＳ Ｐゴシック" charset="0"/>
          <a:cs typeface="ＭＳ Ｐゴシック" charset="0"/>
        </a:defRPr>
      </a:lvl5pPr>
      <a:lvl6pPr marL="342946"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6pPr>
      <a:lvl7pPr marL="685891"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7pPr>
      <a:lvl8pPr marL="1028837"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8pPr>
      <a:lvl9pPr marL="1371783"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9pPr>
    </p:titleStyle>
    <p:bodyStyle>
      <a:lvl1pPr marL="257209" indent="-257209" algn="l" rtl="0" eaLnBrk="1" fontAlgn="base" hangingPunct="1">
        <a:spcBef>
          <a:spcPct val="20000"/>
        </a:spcBef>
        <a:spcAft>
          <a:spcPct val="0"/>
        </a:spcAft>
        <a:buClr>
          <a:srgbClr val="7A0019"/>
        </a:buClr>
        <a:buChar char="•"/>
        <a:defRPr sz="2400">
          <a:solidFill>
            <a:srgbClr val="595959"/>
          </a:solidFill>
          <a:latin typeface="+mn-lt"/>
          <a:ea typeface="ＭＳ Ｐゴシック" charset="0"/>
          <a:cs typeface="ＭＳ Ｐゴシック" charset="0"/>
        </a:defRPr>
      </a:lvl1pPr>
      <a:lvl2pPr marL="557287" indent="-214341" algn="l" rtl="0" eaLnBrk="1" fontAlgn="base" hangingPunct="1">
        <a:spcBef>
          <a:spcPct val="20000"/>
        </a:spcBef>
        <a:spcAft>
          <a:spcPct val="0"/>
        </a:spcAft>
        <a:buClr>
          <a:srgbClr val="7A0019"/>
        </a:buClr>
        <a:buChar char="–"/>
        <a:defRPr sz="2100">
          <a:solidFill>
            <a:srgbClr val="595959"/>
          </a:solidFill>
          <a:latin typeface="+mn-lt"/>
          <a:ea typeface="ＭＳ Ｐゴシック" charset="0"/>
        </a:defRPr>
      </a:lvl2pPr>
      <a:lvl3pPr marL="857364" indent="-171473" algn="l" rtl="0" eaLnBrk="1" fontAlgn="base" hangingPunct="1">
        <a:spcBef>
          <a:spcPct val="20000"/>
        </a:spcBef>
        <a:spcAft>
          <a:spcPct val="0"/>
        </a:spcAft>
        <a:buClr>
          <a:srgbClr val="7A0019"/>
        </a:buClr>
        <a:buChar char="•"/>
        <a:defRPr sz="1800">
          <a:solidFill>
            <a:srgbClr val="595959"/>
          </a:solidFill>
          <a:latin typeface="+mn-lt"/>
          <a:ea typeface="ＭＳ Ｐゴシック" charset="0"/>
        </a:defRPr>
      </a:lvl3pPr>
      <a:lvl4pPr marL="1200310" indent="-171473" algn="l" rtl="0" eaLnBrk="1" fontAlgn="base" hangingPunct="1">
        <a:spcBef>
          <a:spcPct val="20000"/>
        </a:spcBef>
        <a:spcAft>
          <a:spcPct val="0"/>
        </a:spcAft>
        <a:buClr>
          <a:srgbClr val="7A0019"/>
        </a:buClr>
        <a:buChar char="–"/>
        <a:defRPr sz="1500">
          <a:solidFill>
            <a:srgbClr val="595959"/>
          </a:solidFill>
          <a:latin typeface="+mn-lt"/>
          <a:ea typeface="ＭＳ Ｐゴシック" charset="0"/>
        </a:defRPr>
      </a:lvl4pPr>
      <a:lvl5pPr marL="1543256" indent="-171473" algn="l" rtl="0" eaLnBrk="1" fontAlgn="base" hangingPunct="1">
        <a:spcBef>
          <a:spcPct val="20000"/>
        </a:spcBef>
        <a:spcAft>
          <a:spcPct val="0"/>
        </a:spcAft>
        <a:buClr>
          <a:srgbClr val="7A0019"/>
        </a:buClr>
        <a:buChar char="»"/>
        <a:defRPr sz="1500">
          <a:solidFill>
            <a:srgbClr val="595959"/>
          </a:solidFill>
          <a:latin typeface="+mn-lt"/>
          <a:ea typeface="ＭＳ Ｐゴシック" charset="0"/>
        </a:defRPr>
      </a:lvl5pPr>
      <a:lvl6pPr marL="1886201" indent="-171473"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9147" indent="-171473"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2093" indent="-171473"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5039" indent="-171473" algn="l" rtl="0" eaLnBrk="1" fontAlgn="base" hangingPunct="1">
        <a:spcBef>
          <a:spcPct val="20000"/>
        </a:spcBef>
        <a:spcAft>
          <a:spcPct val="0"/>
        </a:spcAft>
        <a:buClr>
          <a:srgbClr val="7A0019"/>
        </a:buClr>
        <a:buChar char="»"/>
        <a:defRPr sz="1500">
          <a:solidFill>
            <a:schemeClr val="tx1"/>
          </a:solidFill>
          <a:latin typeface="+mn-lt"/>
          <a:ea typeface="+mn-ea"/>
        </a:defRPr>
      </a:lvl9pPr>
    </p:bodyStyle>
    <p:otherStyle>
      <a:defPPr>
        <a:defRPr lang="en-US"/>
      </a:defPPr>
      <a:lvl1pPr marL="0" algn="l" defTabSz="342946" rtl="0" eaLnBrk="1" latinLnBrk="0" hangingPunct="1">
        <a:defRPr sz="1400" kern="1200">
          <a:solidFill>
            <a:schemeClr val="tx1"/>
          </a:solidFill>
          <a:latin typeface="+mn-lt"/>
          <a:ea typeface="+mn-ea"/>
          <a:cs typeface="+mn-cs"/>
        </a:defRPr>
      </a:lvl1pPr>
      <a:lvl2pPr marL="342946" algn="l" defTabSz="342946" rtl="0" eaLnBrk="1" latinLnBrk="0" hangingPunct="1">
        <a:defRPr sz="1400" kern="1200">
          <a:solidFill>
            <a:schemeClr val="tx1"/>
          </a:solidFill>
          <a:latin typeface="+mn-lt"/>
          <a:ea typeface="+mn-ea"/>
          <a:cs typeface="+mn-cs"/>
        </a:defRPr>
      </a:lvl2pPr>
      <a:lvl3pPr marL="685891" algn="l" defTabSz="342946" rtl="0" eaLnBrk="1" latinLnBrk="0" hangingPunct="1">
        <a:defRPr sz="1400" kern="1200">
          <a:solidFill>
            <a:schemeClr val="tx1"/>
          </a:solidFill>
          <a:latin typeface="+mn-lt"/>
          <a:ea typeface="+mn-ea"/>
          <a:cs typeface="+mn-cs"/>
        </a:defRPr>
      </a:lvl3pPr>
      <a:lvl4pPr marL="1028837" algn="l" defTabSz="342946" rtl="0" eaLnBrk="1" latinLnBrk="0" hangingPunct="1">
        <a:defRPr sz="1400" kern="1200">
          <a:solidFill>
            <a:schemeClr val="tx1"/>
          </a:solidFill>
          <a:latin typeface="+mn-lt"/>
          <a:ea typeface="+mn-ea"/>
          <a:cs typeface="+mn-cs"/>
        </a:defRPr>
      </a:lvl4pPr>
      <a:lvl5pPr marL="1371783" algn="l" defTabSz="342946" rtl="0" eaLnBrk="1" latinLnBrk="0" hangingPunct="1">
        <a:defRPr sz="1400" kern="1200">
          <a:solidFill>
            <a:schemeClr val="tx1"/>
          </a:solidFill>
          <a:latin typeface="+mn-lt"/>
          <a:ea typeface="+mn-ea"/>
          <a:cs typeface="+mn-cs"/>
        </a:defRPr>
      </a:lvl5pPr>
      <a:lvl6pPr marL="1714729" algn="l" defTabSz="342946" rtl="0" eaLnBrk="1" latinLnBrk="0" hangingPunct="1">
        <a:defRPr sz="1400" kern="1200">
          <a:solidFill>
            <a:schemeClr val="tx1"/>
          </a:solidFill>
          <a:latin typeface="+mn-lt"/>
          <a:ea typeface="+mn-ea"/>
          <a:cs typeface="+mn-cs"/>
        </a:defRPr>
      </a:lvl6pPr>
      <a:lvl7pPr marL="2057674" algn="l" defTabSz="342946" rtl="0" eaLnBrk="1" latinLnBrk="0" hangingPunct="1">
        <a:defRPr sz="1400" kern="1200">
          <a:solidFill>
            <a:schemeClr val="tx1"/>
          </a:solidFill>
          <a:latin typeface="+mn-lt"/>
          <a:ea typeface="+mn-ea"/>
          <a:cs typeface="+mn-cs"/>
        </a:defRPr>
      </a:lvl7pPr>
      <a:lvl8pPr marL="2400620" algn="l" defTabSz="342946" rtl="0" eaLnBrk="1" latinLnBrk="0" hangingPunct="1">
        <a:defRPr sz="1400" kern="1200">
          <a:solidFill>
            <a:schemeClr val="tx1"/>
          </a:solidFill>
          <a:latin typeface="+mn-lt"/>
          <a:ea typeface="+mn-ea"/>
          <a:cs typeface="+mn-cs"/>
        </a:defRPr>
      </a:lvl8pPr>
      <a:lvl9pPr marL="2743566" algn="l" defTabSz="34294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926" y="1561700"/>
            <a:ext cx="11486148" cy="1981200"/>
          </a:xfrm>
        </p:spPr>
        <p:txBody>
          <a:bodyPr/>
          <a:lstStyle/>
          <a:p>
            <a:pPr algn="ctr"/>
            <a:r>
              <a:rPr lang="en-US" sz="3800" dirty="0" smtClean="0"/>
              <a:t>Creating </a:t>
            </a:r>
            <a:r>
              <a:rPr lang="en-US" sz="3800" dirty="0"/>
              <a:t>parallel-transmission-style MRI with deep learning </a:t>
            </a:r>
            <a:r>
              <a:rPr lang="en-US" sz="3800" dirty="0" smtClean="0"/>
              <a:t>(</a:t>
            </a:r>
            <a:r>
              <a:rPr lang="en-US" sz="3800" dirty="0" err="1" smtClean="0"/>
              <a:t>DeepPTx</a:t>
            </a:r>
            <a:r>
              <a:rPr lang="en-US" sz="3800" dirty="0"/>
              <a:t>): </a:t>
            </a:r>
            <a:r>
              <a:rPr lang="en-US" sz="3800" dirty="0" smtClean="0"/>
              <a:t>a feasibility </a:t>
            </a:r>
            <a:r>
              <a:rPr lang="en-US" sz="3800" dirty="0"/>
              <a:t>study using high-resolution whole-brain </a:t>
            </a:r>
            <a:r>
              <a:rPr lang="en-US" sz="3800" dirty="0" smtClean="0"/>
              <a:t>diffusion </a:t>
            </a:r>
            <a:r>
              <a:rPr lang="en-US" sz="3800" dirty="0"/>
              <a:t>at </a:t>
            </a:r>
            <a:r>
              <a:rPr lang="en-US" sz="3800" dirty="0" smtClean="0"/>
              <a:t>7 Tesla</a:t>
            </a:r>
            <a:endParaRPr lang="en-US" sz="3800" dirty="0"/>
          </a:p>
        </p:txBody>
      </p:sp>
      <p:sp>
        <p:nvSpPr>
          <p:cNvPr id="3" name="Text Placeholder 2"/>
          <p:cNvSpPr>
            <a:spLocks noGrp="1"/>
          </p:cNvSpPr>
          <p:nvPr>
            <p:ph type="body" sz="quarter" idx="10"/>
          </p:nvPr>
        </p:nvSpPr>
        <p:spPr>
          <a:xfrm>
            <a:off x="2095500" y="4012133"/>
            <a:ext cx="8001000" cy="609600"/>
          </a:xfrm>
        </p:spPr>
        <p:txBody>
          <a:bodyPr/>
          <a:lstStyle/>
          <a:p>
            <a:pPr algn="ctr"/>
            <a:r>
              <a:rPr lang="en-US" sz="2200" dirty="0"/>
              <a:t>Xiaodong </a:t>
            </a:r>
            <a:r>
              <a:rPr lang="en-US" sz="2200" dirty="0" smtClean="0"/>
              <a:t>Ma, </a:t>
            </a:r>
            <a:r>
              <a:rPr lang="en-US" sz="2200" dirty="0" err="1"/>
              <a:t>Kâmil</a:t>
            </a:r>
            <a:r>
              <a:rPr lang="en-US" sz="2200" dirty="0"/>
              <a:t> </a:t>
            </a:r>
            <a:r>
              <a:rPr lang="en-US" sz="2200" dirty="0" err="1" smtClean="0"/>
              <a:t>Uğurbil</a:t>
            </a:r>
            <a:r>
              <a:rPr lang="en-US" sz="2200" dirty="0" smtClean="0"/>
              <a:t>, </a:t>
            </a:r>
            <a:r>
              <a:rPr lang="en-US" sz="2200" dirty="0"/>
              <a:t>and Xiaoping </a:t>
            </a:r>
            <a:r>
              <a:rPr lang="en-US" sz="2200" dirty="0" smtClean="0"/>
              <a:t>Wu</a:t>
            </a:r>
            <a:endParaRPr lang="en-US" sz="2200" dirty="0"/>
          </a:p>
        </p:txBody>
      </p:sp>
      <p:sp>
        <p:nvSpPr>
          <p:cNvPr id="4" name="Text Placeholder 3"/>
          <p:cNvSpPr>
            <a:spLocks noGrp="1"/>
          </p:cNvSpPr>
          <p:nvPr>
            <p:ph type="body" sz="quarter" idx="12"/>
          </p:nvPr>
        </p:nvSpPr>
        <p:spPr>
          <a:xfrm>
            <a:off x="1527208" y="4535106"/>
            <a:ext cx="9137584" cy="903167"/>
          </a:xfrm>
        </p:spPr>
        <p:txBody>
          <a:bodyPr/>
          <a:lstStyle/>
          <a:p>
            <a:pPr algn="ctr"/>
            <a:r>
              <a:rPr lang="en-US" sz="2200" dirty="0"/>
              <a:t>Center for Magnetic Resonance Research, Radiology, Medical School, University of </a:t>
            </a:r>
            <a:r>
              <a:rPr lang="en-US" sz="2200" dirty="0" smtClean="0"/>
              <a:t>Minnesota, </a:t>
            </a:r>
            <a:r>
              <a:rPr lang="en-US" sz="2200" dirty="0"/>
              <a:t>Minneapolis, MN, United States</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54348451"/>
      </p:ext>
    </p:extLst>
  </p:cSld>
  <p:clrMapOvr>
    <a:masterClrMapping/>
  </p:clrMapOvr>
  <mc:AlternateContent xmlns:mc="http://schemas.openxmlformats.org/markup-compatibility/2006">
    <mc:Choice xmlns:p14="http://schemas.microsoft.com/office/powerpoint/2010/main" Requires="p14">
      <p:transition spd="slow" p14:dur="2000" advTm="13130"/>
    </mc:Choice>
    <mc:Fallback>
      <p:transition spd="slow" advTm="13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726" x="9112250" y="3778250"/>
          <p14:tracePt t="4545" x="9086850" y="3784600"/>
          <p14:tracePt t="4551" x="9061450" y="3797300"/>
          <p14:tracePt t="4562" x="9017000" y="3803650"/>
          <p14:tracePt t="4578" x="8845550" y="3822700"/>
          <p14:tracePt t="4595" x="8693150" y="3822700"/>
          <p14:tracePt t="4612" x="8547100" y="3816350"/>
          <p14:tracePt t="4628" x="8267700" y="3790950"/>
          <p14:tracePt t="4645" x="8089900" y="3784600"/>
          <p14:tracePt t="4661" x="7899400" y="3778250"/>
          <p14:tracePt t="4678" x="7613650" y="3765550"/>
          <p14:tracePt t="4695" x="7423150" y="3759200"/>
          <p14:tracePt t="4711" x="7308850" y="3759200"/>
          <p14:tracePt t="4728" x="7162800" y="3733800"/>
          <p14:tracePt t="4745" x="7086600" y="3721100"/>
          <p14:tracePt t="4761" x="7035800" y="3714750"/>
          <p14:tracePt t="4778" x="7010400" y="3714750"/>
          <p14:tracePt t="5163" x="6997700" y="3708400"/>
          <p14:tracePt t="5169" x="6978650" y="3702050"/>
          <p14:tracePt t="5178" x="6959600" y="3695700"/>
          <p14:tracePt t="5196" x="6908800" y="3683000"/>
          <p14:tracePt t="5212" x="6883400" y="3670300"/>
          <p14:tracePt t="5228" x="6858000" y="3651250"/>
          <p14:tracePt t="5245" x="6826250" y="3644900"/>
          <p14:tracePt t="5262" x="6819900" y="3638550"/>
          <p14:tracePt t="5279" x="6807200" y="3632200"/>
          <p14:tracePt t="5295" x="6788150" y="3625850"/>
          <p14:tracePt t="5312" x="6781800" y="3625850"/>
          <p14:tracePt t="5328" x="6769100" y="3625850"/>
          <p14:tracePt t="5345" x="6756400" y="3625850"/>
          <p14:tracePt t="5362" x="6750050" y="3625850"/>
          <p14:tracePt t="5395" x="6737350" y="3625850"/>
          <p14:tracePt t="5423" x="6731000" y="3625850"/>
          <p14:tracePt t="5437" x="6724650" y="3625850"/>
          <p14:tracePt t="5445" x="6718300" y="3625850"/>
          <p14:tracePt t="5482" x="6711950" y="3625850"/>
          <p14:tracePt t="5494" x="6705600" y="3625850"/>
          <p14:tracePt t="5566" x="6692900" y="3625850"/>
          <p14:tracePt t="6049" x="6692900" y="3632200"/>
          <p14:tracePt t="6106" x="6692900" y="3638550"/>
          <p14:tracePt t="6205" x="6692900" y="3644900"/>
          <p14:tracePt t="6326" x="6692900" y="3651250"/>
          <p14:tracePt t="6332" x="6692900" y="3657600"/>
          <p14:tracePt t="6347" x="6692900" y="3663950"/>
          <p14:tracePt t="6359" x="6692900" y="3670300"/>
          <p14:tracePt t="6376" x="6692900" y="3683000"/>
          <p14:tracePt t="6392" x="6699250" y="3689350"/>
          <p14:tracePt t="6409" x="6711950" y="3702050"/>
          <p14:tracePt t="6425" x="6711950" y="3714750"/>
          <p14:tracePt t="6442" x="6724650" y="3721100"/>
          <p14:tracePt t="6459" x="6750050" y="3759200"/>
          <p14:tracePt t="6476" x="6762750" y="3790950"/>
          <p14:tracePt t="6493" x="6775450" y="3810000"/>
          <p14:tracePt t="6509" x="6788150" y="3848100"/>
          <p14:tracePt t="6525" x="6800850" y="3867150"/>
          <p14:tracePt t="6542" x="6813550" y="3873500"/>
          <p14:tracePt t="6559" x="6813550" y="3892550"/>
          <p14:tracePt t="6576" x="6813550" y="3898900"/>
          <p14:tracePt t="7403" x="6864350" y="3898900"/>
          <p14:tracePt t="7411" x="6940550" y="3898900"/>
          <p14:tracePt t="7417" x="7023100" y="3898900"/>
          <p14:tracePt t="7424" x="7118350" y="3898900"/>
          <p14:tracePt t="7440" x="7270750" y="3898900"/>
          <p14:tracePt t="7457" x="7404100" y="3886200"/>
          <p14:tracePt t="7474" x="7626350" y="3886200"/>
          <p14:tracePt t="7490" x="7753350" y="3886200"/>
          <p14:tracePt t="7507" x="7893050" y="3879850"/>
          <p14:tracePt t="7524" x="8064500" y="3879850"/>
          <p14:tracePt t="7540" x="8153400" y="3879850"/>
          <p14:tracePt t="7557" x="8235950" y="3879850"/>
          <p14:tracePt t="7574" x="8324850" y="3879850"/>
          <p14:tracePt t="7590" x="8369300" y="3867150"/>
          <p14:tracePt t="7607" x="8388350" y="3867150"/>
          <p14:tracePt t="7901" x="8509000" y="3867150"/>
          <p14:tracePt t="7907" x="8667750" y="3873500"/>
          <p14:tracePt t="7915" x="8826500" y="3879850"/>
          <p14:tracePt t="7932" x="9112250" y="3905250"/>
          <p14:tracePt t="7949" x="9359900" y="3956050"/>
          <p14:tracePt t="7965" x="9467850" y="3968750"/>
          <p14:tracePt t="7982" x="9537700" y="3981450"/>
          <p14:tracePt t="7999" x="9588500" y="4000500"/>
          <p14:tracePt t="8033" x="9620250" y="4019550"/>
          <p14:tracePt t="8312" x="9671050" y="4025900"/>
          <p14:tracePt t="8321" x="9734550" y="4032250"/>
          <p14:tracePt t="8326" x="9798050" y="4044950"/>
          <p14:tracePt t="8333" x="9855200" y="4064000"/>
          <p14:tracePt t="8350" x="9937750" y="4102100"/>
          <p14:tracePt t="8367" x="10039350" y="4152900"/>
          <p14:tracePt t="8383" x="10083800" y="4191000"/>
          <p14:tracePt t="8400" x="10109200" y="4216400"/>
          <p14:tracePt t="8417" x="10140950" y="4248150"/>
          <p14:tracePt t="8433" x="10147300" y="4254500"/>
          <p14:tracePt t="8450" x="10153650" y="4267200"/>
          <p14:tracePt t="8467" x="10160000" y="4273550"/>
          <p14:tracePt t="8483" x="10179050" y="42735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Parallel transmission (</a:t>
            </a:r>
            <a:r>
              <a:rPr lang="en-US" dirty="0" err="1" smtClean="0"/>
              <a:t>pTx</a:t>
            </a:r>
            <a:r>
              <a:rPr lang="en-US" dirty="0" smtClean="0"/>
              <a:t>)</a:t>
            </a:r>
          </a:p>
          <a:p>
            <a:pPr lvl="1">
              <a:buFont typeface="Arial" panose="020B0604020202020204" pitchFamily="34" charset="0"/>
              <a:buChar char="•"/>
            </a:pPr>
            <a:r>
              <a:rPr lang="en-US" dirty="0" smtClean="0"/>
              <a:t>Capable of improving </a:t>
            </a:r>
            <a:r>
              <a:rPr lang="en-US" dirty="0"/>
              <a:t>RF non-uniformity and </a:t>
            </a:r>
            <a:r>
              <a:rPr lang="en-US" dirty="0" smtClean="0"/>
              <a:t>reducing power </a:t>
            </a:r>
            <a:r>
              <a:rPr lang="en-US" dirty="0"/>
              <a:t>deposition in </a:t>
            </a:r>
            <a:r>
              <a:rPr lang="en-US" dirty="0" smtClean="0"/>
              <a:t>tissues at </a:t>
            </a:r>
            <a:r>
              <a:rPr lang="en-US" dirty="0"/>
              <a:t>ultrahigh </a:t>
            </a:r>
            <a:r>
              <a:rPr lang="en-US" dirty="0" smtClean="0"/>
              <a:t>fields </a:t>
            </a:r>
            <a:r>
              <a:rPr lang="en-US" dirty="0"/>
              <a:t>(≥7 Tesla</a:t>
            </a:r>
            <a:r>
              <a:rPr lang="en-US" dirty="0" smtClean="0"/>
              <a:t>)</a:t>
            </a:r>
          </a:p>
          <a:p>
            <a:pPr lvl="1">
              <a:buFont typeface="Arial" panose="020B0604020202020204" pitchFamily="34" charset="0"/>
              <a:buChar char="•"/>
            </a:pPr>
            <a:r>
              <a:rPr lang="en-US" dirty="0" smtClean="0"/>
              <a:t>Tedious workflow, special expertise required</a:t>
            </a:r>
          </a:p>
          <a:p>
            <a:r>
              <a:rPr lang="en-US" dirty="0" smtClean="0"/>
              <a:t>Proposed </a:t>
            </a:r>
            <a:r>
              <a:rPr lang="en-US" dirty="0" err="1" smtClean="0"/>
              <a:t>DeepPTx</a:t>
            </a:r>
            <a:endParaRPr lang="en-US" dirty="0" smtClean="0"/>
          </a:p>
          <a:p>
            <a:pPr lvl="1">
              <a:buFont typeface="Arial" panose="020B0604020202020204" pitchFamily="34" charset="0"/>
              <a:buChar char="•"/>
            </a:pPr>
            <a:r>
              <a:rPr lang="en-US" dirty="0" smtClean="0"/>
              <a:t>A </a:t>
            </a:r>
            <a:r>
              <a:rPr lang="en-US" dirty="0"/>
              <a:t>novel </a:t>
            </a:r>
            <a:r>
              <a:rPr lang="en-US" dirty="0" smtClean="0"/>
              <a:t>user-friendly </a:t>
            </a:r>
            <a:r>
              <a:rPr lang="en-US" dirty="0" err="1" smtClean="0"/>
              <a:t>pTx</a:t>
            </a:r>
            <a:r>
              <a:rPr lang="en-US" dirty="0" smtClean="0"/>
              <a:t> framework with deep-learning</a:t>
            </a:r>
            <a:endParaRPr lang="en-US" dirty="0"/>
          </a:p>
          <a:p>
            <a:pPr lvl="1">
              <a:buFont typeface="Arial" panose="020B0604020202020204" pitchFamily="34" charset="0"/>
              <a:buChar char="•"/>
            </a:pPr>
            <a:r>
              <a:rPr lang="en-US" dirty="0" err="1" smtClean="0"/>
              <a:t>pTx</a:t>
            </a:r>
            <a:r>
              <a:rPr lang="en-US" dirty="0" smtClean="0"/>
              <a:t>-style images predicted </a:t>
            </a:r>
            <a:r>
              <a:rPr lang="en-US" dirty="0"/>
              <a:t>from single </a:t>
            </a:r>
            <a:r>
              <a:rPr lang="en-US" dirty="0" smtClean="0"/>
              <a:t>transmission (</a:t>
            </a:r>
            <a:r>
              <a:rPr lang="en-US" dirty="0" err="1" smtClean="0"/>
              <a:t>sTx</a:t>
            </a:r>
            <a:r>
              <a:rPr lang="en-US" dirty="0" smtClean="0"/>
              <a:t>) images using a trained neural network</a:t>
            </a:r>
          </a:p>
          <a:p>
            <a:pPr lvl="1">
              <a:buFont typeface="Arial" panose="020B0604020202020204" pitchFamily="34" charset="0"/>
              <a:buChar char="•"/>
            </a:pPr>
            <a:r>
              <a:rPr lang="en-US" dirty="0" smtClean="0"/>
              <a:t>Demonstrated on </a:t>
            </a:r>
            <a:r>
              <a:rPr lang="en-US" dirty="0"/>
              <a:t>7 Tesla high-resolution, whole-brain </a:t>
            </a:r>
            <a:r>
              <a:rPr lang="en-US" dirty="0" smtClean="0"/>
              <a:t>diffusion MRI data</a:t>
            </a:r>
            <a:endParaRPr lang="en-US" baseline="30000" dirty="0"/>
          </a:p>
        </p:txBody>
      </p:sp>
      <p:sp>
        <p:nvSpPr>
          <p:cNvPr id="6" name="Rectangle 5"/>
          <p:cNvSpPr/>
          <p:nvPr/>
        </p:nvSpPr>
        <p:spPr>
          <a:xfrm>
            <a:off x="7363259" y="5981300"/>
            <a:ext cx="3914341" cy="338554"/>
          </a:xfrm>
          <a:prstGeom prst="rect">
            <a:avLst/>
          </a:prstGeom>
        </p:spPr>
        <p:txBody>
          <a:bodyPr wrap="none">
            <a:spAutoFit/>
          </a:bodyPr>
          <a:lstStyle/>
          <a:p>
            <a:r>
              <a:rPr lang="en-US" sz="1600" dirty="0" smtClean="0">
                <a:solidFill>
                  <a:srgbClr val="5B5B5B"/>
                </a:solidFill>
              </a:rPr>
              <a:t>[1] Wu X, et al. MRM 2018;80:1857-1870</a:t>
            </a:r>
            <a:endParaRPr lang="en-US" sz="1600" dirty="0">
              <a:solidFill>
                <a:srgbClr val="5B5B5B"/>
              </a:solidFill>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55077392"/>
      </p:ext>
    </p:extLst>
  </p:cSld>
  <p:clrMapOvr>
    <a:masterClrMapping/>
  </p:clrMapOvr>
  <mc:AlternateContent xmlns:mc="http://schemas.openxmlformats.org/markup-compatibility/2006">
    <mc:Choice xmlns:p14="http://schemas.microsoft.com/office/powerpoint/2010/main" Requires="p14">
      <p:transition spd="slow" p14:dur="2000" advTm="42000"/>
    </mc:Choice>
    <mc:Fallback>
      <p:transition spd="slow"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192" x="10172700" y="4267200"/>
          <p14:tracePt t="1199" x="10166350" y="4260850"/>
          <p14:tracePt t="1208" x="10160000" y="4254500"/>
          <p14:tracePt t="1225" x="10102850" y="4184650"/>
          <p14:tracePt t="1241" x="9912350" y="4006850"/>
          <p14:tracePt t="1258" x="9709150" y="3829050"/>
          <p14:tracePt t="1275" x="9334500" y="3562350"/>
          <p14:tracePt t="1292" x="8750300" y="3225800"/>
          <p14:tracePt t="1308" x="8489950" y="3054350"/>
          <p14:tracePt t="1325" x="8229600" y="2908300"/>
          <p14:tracePt t="1341" x="8115300" y="2844800"/>
          <p14:tracePt t="1358" x="8039100" y="2794000"/>
          <p14:tracePt t="1375" x="7975600" y="2736850"/>
          <p14:tracePt t="1391" x="7943850" y="2717800"/>
          <p14:tracePt t="1838" x="7918450" y="2698750"/>
          <p14:tracePt t="1844" x="7893050" y="2673350"/>
          <p14:tracePt t="1854" x="7842250" y="2635250"/>
          <p14:tracePt t="1871" x="7689850" y="2533650"/>
          <p14:tracePt t="1888" x="7550150" y="2444750"/>
          <p14:tracePt t="1904" x="7372350" y="2368550"/>
          <p14:tracePt t="1921" x="7023100" y="2254250"/>
          <p14:tracePt t="1937" x="6813550" y="2216150"/>
          <p14:tracePt t="1954" x="6642100" y="2184400"/>
          <p14:tracePt t="1971" x="6445250" y="2159000"/>
          <p14:tracePt t="1987" x="6356350" y="2146300"/>
          <p14:tracePt t="2004" x="6299200" y="2139950"/>
          <p14:tracePt t="2021" x="6235700" y="2139950"/>
          <p14:tracePt t="2037" x="6229350" y="2139950"/>
          <p14:tracePt t="6273" x="6229350" y="2146300"/>
          <p14:tracePt t="6288" x="6229350" y="2152650"/>
          <p14:tracePt t="6293" x="6229350" y="2159000"/>
          <p14:tracePt t="6301" x="6229350" y="2165350"/>
          <p14:tracePt t="6317" x="6229350" y="2178050"/>
          <p14:tracePt t="6334" x="6229350" y="2184400"/>
          <p14:tracePt t="6351" x="6229350" y="2209800"/>
          <p14:tracePt t="6367" x="6229350" y="2222500"/>
          <p14:tracePt t="6384" x="6229350" y="2254250"/>
          <p14:tracePt t="6401" x="6229350" y="2279650"/>
          <p14:tracePt t="6417" x="6235700" y="2305050"/>
          <p14:tracePt t="6434" x="6242050" y="2343150"/>
          <p14:tracePt t="6451" x="6242050" y="2362200"/>
          <p14:tracePt t="6467" x="6242050" y="2374900"/>
          <p14:tracePt t="6484" x="6248400" y="2393950"/>
          <p14:tracePt t="6501" x="6248400" y="2406650"/>
          <p14:tracePt t="6517" x="6248400" y="2413000"/>
          <p14:tracePt t="6534" x="6261100" y="2425700"/>
          <p14:tracePt t="6551" x="6273800" y="2438400"/>
          <p14:tracePt t="6567" x="6273800" y="2457450"/>
          <p14:tracePt t="6584" x="6286500" y="2470150"/>
          <p14:tracePt t="6601" x="6286500" y="2482850"/>
          <p14:tracePt t="6617" x="6286500" y="2495550"/>
          <p14:tracePt t="6634" x="6286500" y="2508250"/>
          <p14:tracePt t="6651" x="6286500" y="2514600"/>
          <p14:tracePt t="6667" x="6286500" y="2527300"/>
          <p14:tracePt t="6684" x="6305550" y="2540000"/>
          <p14:tracePt t="6701" x="6305550" y="2552700"/>
          <p14:tracePt t="6718" x="6311900" y="2565400"/>
          <p14:tracePt t="6734" x="6324600" y="2578100"/>
          <p14:tracePt t="6751" x="6324600" y="2590800"/>
          <p14:tracePt t="6767" x="6324600" y="2603500"/>
          <p14:tracePt t="6784" x="6337300" y="2609850"/>
          <p14:tracePt t="6801" x="6343650" y="2628900"/>
          <p14:tracePt t="6817" x="6350000" y="2641600"/>
          <p14:tracePt t="6834" x="6362700" y="2647950"/>
          <p14:tracePt t="6850" x="6362700" y="2660650"/>
          <p14:tracePt t="6867" x="6362700" y="2667000"/>
          <p14:tracePt t="6884" x="6369050" y="2667000"/>
          <p14:tracePt t="7309" x="6400800" y="2667000"/>
          <p14:tracePt t="7315" x="6426200" y="2673350"/>
          <p14:tracePt t="7325" x="6457950" y="2679700"/>
          <p14:tracePt t="7337" x="6553200" y="2705100"/>
          <p14:tracePt t="7353" x="6661150" y="2717800"/>
          <p14:tracePt t="7370" x="6800850" y="2743200"/>
          <p14:tracePt t="7387" x="6864350" y="2768600"/>
          <p14:tracePt t="7404" x="6915150" y="2787650"/>
          <p14:tracePt t="7420" x="6946900" y="2806700"/>
          <p14:tracePt t="7437" x="6965950" y="2813050"/>
          <p14:tracePt t="7454" x="6972300" y="2813050"/>
          <p14:tracePt t="7834" x="6991350" y="2813050"/>
          <p14:tracePt t="7839" x="7016750" y="2813050"/>
          <p14:tracePt t="7850" x="7048500" y="2813050"/>
          <p14:tracePt t="7867" x="7131050" y="2819400"/>
          <p14:tracePt t="7884" x="7188200" y="2819400"/>
          <p14:tracePt t="7900" x="7239000" y="2819400"/>
          <p14:tracePt t="7917" x="7296150" y="2825750"/>
          <p14:tracePt t="7933" x="7334250" y="2825750"/>
          <p14:tracePt t="7950" x="7366000" y="2832100"/>
          <p14:tracePt t="7967" x="7404100" y="2838450"/>
          <p14:tracePt t="7984" x="7416800" y="2844800"/>
          <p14:tracePt t="8000" x="7429500" y="2844800"/>
          <p14:tracePt t="8017" x="7448550" y="2844800"/>
          <p14:tracePt t="12012" x="7448550" y="2851150"/>
          <p14:tracePt t="12054" x="7448550" y="2857500"/>
          <p14:tracePt t="12140" x="7448550" y="2863850"/>
          <p14:tracePt t="12167" x="7448550" y="2870200"/>
          <p14:tracePt t="12188" x="7448550" y="2876550"/>
          <p14:tracePt t="12209" x="7448550" y="2882900"/>
          <p14:tracePt t="12230" x="7448550" y="2889250"/>
          <p14:tracePt t="12266" x="7448550" y="2895600"/>
          <p14:tracePt t="12294" x="7448550" y="2901950"/>
          <p14:tracePt t="12301" x="7448550" y="2908300"/>
          <p14:tracePt t="12331" x="7448550" y="2914650"/>
          <p14:tracePt t="12344" x="7448550" y="2927350"/>
          <p14:tracePt t="12387" x="7448550" y="2933700"/>
          <p14:tracePt t="12394" x="7442200" y="2933700"/>
          <p14:tracePt t="12400" x="7442200" y="2940050"/>
          <p14:tracePt t="12422" x="7442200" y="2946400"/>
          <p14:tracePt t="12429" x="7442200" y="2952750"/>
          <p14:tracePt t="12450" x="7435850" y="2959100"/>
          <p14:tracePt t="12471" x="7435850" y="2965450"/>
          <p14:tracePt t="12493" x="7435850" y="2971800"/>
          <p14:tracePt t="12500" x="7429500" y="2971800"/>
          <p14:tracePt t="12515" x="7429500" y="2978150"/>
          <p14:tracePt t="12528" x="7429500" y="2984500"/>
          <p14:tracePt t="12545" x="7423150" y="2990850"/>
          <p14:tracePt t="12562" x="7423150" y="2997200"/>
          <p14:tracePt t="12578" x="7416800" y="3009900"/>
          <p14:tracePt t="12595" x="7416800" y="3022600"/>
          <p14:tracePt t="12612" x="7416800" y="3028950"/>
          <p14:tracePt t="12628" x="7410450" y="3035300"/>
          <p14:tracePt t="12661" x="7397750" y="3041650"/>
          <p14:tracePt t="12678" x="7391400" y="3054350"/>
          <p14:tracePt t="12712" x="7385050" y="3060700"/>
          <p14:tracePt t="12728" x="7378700" y="3073400"/>
          <p14:tracePt t="12745" x="7372350" y="3079750"/>
          <p14:tracePt t="15935" x="7366000" y="3092450"/>
          <p14:tracePt t="15942" x="7359650" y="3098800"/>
          <p14:tracePt t="15952" x="7353300" y="3111500"/>
          <p14:tracePt t="15968" x="7346950" y="3136900"/>
          <p14:tracePt t="15985" x="7340600" y="3162300"/>
          <p14:tracePt t="16002" x="7327900" y="3175000"/>
          <p14:tracePt t="16018" x="7321550" y="3187700"/>
          <p14:tracePt t="16035" x="7315200" y="3200400"/>
          <p14:tracePt t="16052" x="7308850" y="3213100"/>
          <p14:tracePt t="16068" x="7308850" y="3225800"/>
          <p14:tracePt t="16085" x="7308850" y="3238500"/>
          <p14:tracePt t="16102" x="7308850" y="3244850"/>
          <p14:tracePt t="16118" x="7296150" y="3263900"/>
          <p14:tracePt t="16135" x="7289800" y="3270250"/>
          <p14:tracePt t="16151" x="7289800" y="3282950"/>
          <p14:tracePt t="16168" x="7283450" y="3295650"/>
          <p14:tracePt t="16185" x="7270750" y="3308350"/>
          <p14:tracePt t="16202" x="7270750" y="3314700"/>
          <p14:tracePt t="16218" x="7258050" y="3321050"/>
          <p14:tracePt t="16235" x="7251700" y="3333750"/>
          <p14:tracePt t="16251" x="7245350" y="3333750"/>
          <p14:tracePt t="16254" x="7239000" y="3340100"/>
          <p14:tracePt t="16268" x="7239000" y="3346450"/>
          <p14:tracePt t="16285" x="7219950" y="3352800"/>
          <p14:tracePt t="16302" x="7213600" y="3359150"/>
          <p14:tracePt t="16318" x="7200900" y="3365500"/>
          <p14:tracePt t="16335" x="7188200" y="3378200"/>
          <p14:tracePt t="16368" x="7169150" y="3384550"/>
          <p14:tracePt t="16401" x="7156450" y="3390900"/>
          <p14:tracePt t="16418" x="7150100" y="3390900"/>
          <p14:tracePt t="16435" x="7143750" y="3397250"/>
          <p14:tracePt t="16452" x="7137400" y="3397250"/>
          <p14:tracePt t="16468" x="7124700" y="3397250"/>
          <p14:tracePt t="19037" x="7124700" y="3403600"/>
          <p14:tracePt t="19043" x="7124700" y="3409950"/>
          <p14:tracePt t="19054" x="7124700" y="3416300"/>
          <p14:tracePt t="19070" x="7118350" y="3429000"/>
          <p14:tracePt t="19087" x="7105650" y="3435350"/>
          <p14:tracePt t="19103" x="7099300" y="3448050"/>
          <p14:tracePt t="19120" x="7080250" y="3467100"/>
          <p14:tracePt t="19137" x="7067550" y="3473450"/>
          <p14:tracePt t="19153" x="7061200" y="3479800"/>
          <p14:tracePt t="19170" x="7048500" y="3498850"/>
          <p14:tracePt t="19187" x="7035800" y="3511550"/>
          <p14:tracePt t="19203" x="7023100" y="3517900"/>
          <p14:tracePt t="19220" x="7010400" y="3530600"/>
          <p14:tracePt t="19237" x="7004050" y="3536950"/>
          <p14:tracePt t="19253" x="6991350" y="3536950"/>
          <p14:tracePt t="19256" x="6985000" y="3549650"/>
          <p14:tracePt t="19270" x="6972300" y="3549650"/>
          <p14:tracePt t="19287" x="6965950" y="3556000"/>
          <p14:tracePt t="19303" x="6953250" y="3556000"/>
          <p14:tracePt t="19320" x="6946900" y="3568700"/>
          <p14:tracePt t="19337" x="6934200" y="3568700"/>
          <p14:tracePt t="19353" x="6934200" y="3575050"/>
          <p14:tracePt t="19370" x="6915150" y="3594100"/>
          <p14:tracePt t="19386" x="6908800" y="3594100"/>
          <p14:tracePt t="19403" x="6902450" y="3600450"/>
          <p14:tracePt t="19420" x="6883400" y="3606800"/>
          <p14:tracePt t="19436" x="6870700" y="3606800"/>
          <p14:tracePt t="19453" x="6851650" y="3606800"/>
          <p14:tracePt t="19470" x="6826250" y="3606800"/>
          <p14:tracePt t="19486" x="6794500" y="3606800"/>
          <p14:tracePt t="19503" x="6737350" y="3606800"/>
          <p14:tracePt t="19520" x="6680200" y="3606800"/>
          <p14:tracePt t="19536" x="6616700" y="3606800"/>
          <p14:tracePt t="19553" x="6508750" y="3606800"/>
          <p14:tracePt t="19570" x="6445250" y="3606800"/>
          <p14:tracePt t="19587" x="6381750" y="3606800"/>
          <p14:tracePt t="19603" x="6261100" y="3606800"/>
          <p14:tracePt t="19620" x="6197600" y="3606800"/>
          <p14:tracePt t="19636" x="6146800" y="3606800"/>
          <p14:tracePt t="19653" x="6064250" y="3606800"/>
          <p14:tracePt t="19670" x="6013450" y="3606800"/>
          <p14:tracePt t="19686" x="5981700" y="3606800"/>
          <p14:tracePt t="19703" x="5943600" y="3606800"/>
          <p14:tracePt t="19720" x="5924550" y="3606800"/>
          <p14:tracePt t="19736" x="5899150" y="3606800"/>
          <p14:tracePt t="19753" x="5892800" y="3606800"/>
          <p14:tracePt t="20363" x="5880100" y="3606800"/>
          <p14:tracePt t="20369" x="5867400" y="3606800"/>
          <p14:tracePt t="20380" x="5848350" y="3606800"/>
          <p14:tracePt t="20397" x="5803900" y="3606800"/>
          <p14:tracePt t="20413" x="5778500" y="3606800"/>
          <p14:tracePt t="20430" x="5753100" y="3606800"/>
          <p14:tracePt t="20447" x="5708650" y="3600450"/>
          <p14:tracePt t="20463" x="5689600" y="3600450"/>
          <p14:tracePt t="20480" x="5664200" y="3587750"/>
          <p14:tracePt t="20514" x="5581650" y="3556000"/>
          <p14:tracePt t="20530" x="5530850" y="3543300"/>
          <p14:tracePt t="20547" x="5467350" y="3530600"/>
          <p14:tracePt t="20563" x="5416550" y="3530600"/>
          <p14:tracePt t="20597" x="5302250" y="3524250"/>
          <p14:tracePt t="20613" x="5264150" y="3517900"/>
          <p14:tracePt t="20630" x="5219700" y="3517900"/>
          <p14:tracePt t="20647" x="5162550" y="3517900"/>
          <p14:tracePt t="20663" x="5130800" y="3517900"/>
          <p14:tracePt t="20681" x="5111750" y="3517900"/>
          <p14:tracePt t="20696" x="5073650" y="3517900"/>
          <p14:tracePt t="20713" x="5060950" y="3517900"/>
          <p14:tracePt t="20730" x="5054600" y="3517900"/>
          <p14:tracePt t="20746" x="5041900" y="3517900"/>
          <p14:tracePt t="20763" x="5029200" y="3517900"/>
          <p14:tracePt t="20797" x="5003800" y="3517900"/>
          <p14:tracePt t="20813" x="4997450" y="3517900"/>
          <p14:tracePt t="20830" x="4978400" y="3517900"/>
          <p14:tracePt t="22251" x="4978400" y="3524250"/>
          <p14:tracePt t="22485" x="4978400" y="3530600"/>
          <p14:tracePt t="22492" x="4997450" y="3530600"/>
          <p14:tracePt t="22502" x="5010150" y="3530600"/>
          <p14:tracePt t="22518" x="5073650" y="3556000"/>
          <p14:tracePt t="22535" x="5143500" y="3562350"/>
          <p14:tracePt t="22552" x="5219700" y="3568700"/>
          <p14:tracePt t="22568" x="5403850" y="3606800"/>
          <p14:tracePt t="22585" x="5543550" y="3632200"/>
          <p14:tracePt t="22602" x="5676900" y="3663950"/>
          <p14:tracePt t="22618" x="5861050" y="3702050"/>
          <p14:tracePt t="22635" x="5930900" y="3714750"/>
          <p14:tracePt t="22652" x="5988050" y="3727450"/>
          <p14:tracePt t="22668" x="6051550" y="3752850"/>
          <p14:tracePt t="22685" x="6083300" y="3759200"/>
          <p14:tracePt t="22702" x="6115050" y="3759200"/>
          <p14:tracePt t="22718" x="6134100" y="3759200"/>
          <p14:tracePt t="23301" x="6140450" y="3759200"/>
          <p14:tracePt t="23307" x="6146800" y="3759200"/>
          <p14:tracePt t="23316" x="6153150" y="3759200"/>
          <p14:tracePt t="23332" x="6159500" y="3746500"/>
          <p14:tracePt t="23349" x="6178550" y="3746500"/>
          <p14:tracePt t="23366" x="6184900" y="3746500"/>
          <p14:tracePt t="23382" x="6191250" y="3746500"/>
          <p14:tracePt t="23399" x="6203950" y="3740150"/>
          <p14:tracePt t="23416" x="6216650" y="3733800"/>
          <p14:tracePt t="23433" x="6229350" y="3727450"/>
          <p14:tracePt t="23449" x="6254750" y="3708400"/>
          <p14:tracePt t="23466" x="6292850" y="3695700"/>
          <p14:tracePt t="23482" x="6324600" y="3689350"/>
          <p14:tracePt t="23499" x="6400800" y="3663950"/>
          <p14:tracePt t="23516" x="6445250" y="3651250"/>
          <p14:tracePt t="23533" x="6502400" y="3638550"/>
          <p14:tracePt t="23549" x="6604000" y="3613150"/>
          <p14:tracePt t="23566" x="6705600" y="3587750"/>
          <p14:tracePt t="23582" x="6870700" y="3556000"/>
          <p14:tracePt t="23599" x="7023100" y="3530600"/>
          <p14:tracePt t="23616" x="7181850" y="3505200"/>
          <p14:tracePt t="23632" x="7435850" y="3486150"/>
          <p14:tracePt t="23649" x="7607300" y="3486150"/>
          <p14:tracePt t="23666" x="7747000" y="3492500"/>
          <p14:tracePt t="23682" x="7969250" y="3530600"/>
          <p14:tracePt t="23699" x="8070850" y="3543300"/>
          <p14:tracePt t="23716" x="8140700" y="3556000"/>
          <p14:tracePt t="23732" x="8216900" y="3581400"/>
          <p14:tracePt t="23749" x="8255000" y="3594100"/>
          <p14:tracePt t="23765" x="8286750" y="3606800"/>
          <p14:tracePt t="23782" x="8299450" y="3613150"/>
          <p14:tracePt t="23799" x="8305800" y="3613150"/>
          <p14:tracePt t="23875" x="8312150" y="3613150"/>
          <p14:tracePt t="23881" x="8318500" y="3619500"/>
          <p14:tracePt t="23889" x="8324850" y="3625850"/>
          <p14:tracePt t="23899" x="8331200" y="3625850"/>
          <p14:tracePt t="23915" x="8356600" y="3644900"/>
          <p14:tracePt t="23932" x="8394700" y="3663950"/>
          <p14:tracePt t="23949" x="8413750" y="3670300"/>
          <p14:tracePt t="23965" x="8426450" y="3689350"/>
          <p14:tracePt t="23982" x="8445500" y="3702050"/>
          <p14:tracePt t="23999" x="8445500" y="3708400"/>
          <p14:tracePt t="24015" x="8445500" y="3721100"/>
          <p14:tracePt t="24032" x="8458200" y="3727450"/>
          <p14:tracePt t="24049" x="8464550" y="3740150"/>
          <p14:tracePt t="24065" x="8483600" y="3765550"/>
          <p14:tracePt t="24082" x="8496300" y="3790950"/>
          <p14:tracePt t="24099" x="8502650" y="3803650"/>
          <p14:tracePt t="24115" x="8502650" y="3816350"/>
          <p14:tracePt t="24132" x="8502650" y="3829050"/>
          <p14:tracePt t="24149" x="8502650" y="3835400"/>
          <p14:tracePt t="24165" x="8502650" y="3848100"/>
          <p14:tracePt t="24199" x="8502650" y="3860800"/>
          <p14:tracePt t="24215" x="8502650" y="3867150"/>
          <p14:tracePt t="24278" x="8502650" y="3879850"/>
          <p14:tracePt t="24351" x="8502650" y="3886200"/>
          <p14:tracePt t="24385" x="8502650" y="3892550"/>
          <p14:tracePt t="24471" x="8502650" y="3898900"/>
          <p14:tracePt t="24506" x="8502650" y="3905250"/>
          <p14:tracePt t="24513" x="8502650" y="3911600"/>
          <p14:tracePt t="24520" x="8489950" y="3911600"/>
          <p14:tracePt t="24555" x="8483600" y="3911600"/>
          <p14:tracePt t="24642" x="8483600" y="3924300"/>
          <p14:tracePt t="24648" x="8477250" y="3924300"/>
          <p14:tracePt t="24655" x="8477250" y="3930650"/>
          <p14:tracePt t="24748" x="8470900" y="3930650"/>
          <p14:tracePt t="24869" x="8464550" y="3937000"/>
          <p14:tracePt t="24889" x="8458200" y="3937000"/>
          <p14:tracePt t="24910" x="8458200" y="3943350"/>
          <p14:tracePt t="24916" x="8451850" y="3949700"/>
          <p14:tracePt t="24924" x="8445500" y="3949700"/>
          <p14:tracePt t="25039" x="8439150" y="3949700"/>
          <p14:tracePt t="25089" x="8432800" y="3949700"/>
          <p14:tracePt t="25103" x="8432800" y="3956050"/>
          <p14:tracePt t="25144" x="8426450" y="3956050"/>
          <p14:tracePt t="26770" x="8426450" y="3962400"/>
          <p14:tracePt t="26777" x="8420100" y="3962400"/>
          <p14:tracePt t="26848" x="8413750" y="3975100"/>
          <p14:tracePt t="26855" x="8413750" y="3981450"/>
          <p14:tracePt t="26861" x="8407400" y="3981450"/>
          <p14:tracePt t="26869" x="8401050" y="3987800"/>
          <p14:tracePt t="26886" x="8394700" y="4000500"/>
          <p14:tracePt t="26903" x="8375650" y="4013200"/>
          <p14:tracePt t="26920" x="8356600" y="4025900"/>
          <p14:tracePt t="26937" x="8324850" y="4051300"/>
          <p14:tracePt t="26953" x="8293100" y="4083050"/>
          <p14:tracePt t="26970" x="8242300" y="4108450"/>
          <p14:tracePt t="26986" x="8166100" y="4152900"/>
          <p14:tracePt t="27003" x="8013700" y="4235450"/>
          <p14:tracePt t="27020" x="7912100" y="4279900"/>
          <p14:tracePt t="27036" x="7804150" y="4330700"/>
          <p14:tracePt t="27053" x="7651750" y="4375150"/>
          <p14:tracePt t="27070" x="7556500" y="4406900"/>
          <p14:tracePt t="27086" x="7448550" y="4425950"/>
          <p14:tracePt t="27103" x="7232650" y="4451350"/>
          <p14:tracePt t="27120" x="7092950" y="4476750"/>
          <p14:tracePt t="27136" x="6940550" y="4489450"/>
          <p14:tracePt t="27153" x="6781800" y="4514850"/>
          <p14:tracePt t="27170" x="6680200" y="4527550"/>
          <p14:tracePt t="27186" x="6559550" y="4546600"/>
          <p14:tracePt t="27203" x="6426200" y="4572000"/>
          <p14:tracePt t="27220" x="6356350" y="4591050"/>
          <p14:tracePt t="27236" x="6280150" y="4597400"/>
          <p14:tracePt t="27253" x="6229350" y="4603750"/>
          <p14:tracePt t="27269" x="6203950" y="4603750"/>
          <p14:tracePt t="27286" x="6165850" y="4603750"/>
          <p14:tracePt t="27303" x="6146800" y="4603750"/>
          <p14:tracePt t="27320" x="6134100" y="4603750"/>
          <p14:tracePt t="27336" x="6115050" y="4603750"/>
          <p14:tracePt t="27834" x="6096000" y="4603750"/>
          <p14:tracePt t="27841" x="6076950" y="4603750"/>
          <p14:tracePt t="27851" x="6057900" y="4603750"/>
          <p14:tracePt t="27868" x="5981700" y="4603750"/>
          <p14:tracePt t="27884" x="5924550" y="4603750"/>
          <p14:tracePt t="27901" x="5873750" y="4603750"/>
          <p14:tracePt t="27917" x="5791200" y="4603750"/>
          <p14:tracePt t="27934" x="5740400" y="4603750"/>
          <p14:tracePt t="27951" x="5664200" y="4603750"/>
          <p14:tracePt t="27968" x="5543550" y="4610100"/>
          <p14:tracePt t="27984" x="5492750" y="4616450"/>
          <p14:tracePt t="28001" x="5435600" y="4616450"/>
          <p14:tracePt t="28017" x="5378450" y="4616450"/>
          <p14:tracePt t="28034" x="5340350" y="4622800"/>
          <p14:tracePt t="28051" x="5321300" y="4622800"/>
          <p14:tracePt t="28067" x="5283200" y="4622800"/>
          <p14:tracePt t="28084" x="5251450" y="4622800"/>
          <p14:tracePt t="28101" x="5232400" y="4622800"/>
          <p14:tracePt t="28117" x="5194300" y="4622800"/>
          <p14:tracePt t="28134" x="5181600" y="4622800"/>
          <p14:tracePt t="28151" x="5175250" y="4622800"/>
          <p14:tracePt t="28167" x="5156200" y="4622800"/>
          <p14:tracePt t="28184" x="5143500" y="4622800"/>
          <p14:tracePt t="28201" x="5137150" y="4622800"/>
          <p14:tracePt t="28217" x="5124450" y="4622800"/>
          <p14:tracePt t="28234" x="5111750" y="4622800"/>
          <p14:tracePt t="28251" x="5105400" y="4622800"/>
          <p14:tracePt t="29609" x="5111750" y="4622800"/>
          <p14:tracePt t="29615" x="5118100" y="4622800"/>
          <p14:tracePt t="29630" x="5137150" y="4622800"/>
          <p14:tracePt t="29642" x="5162550" y="4622800"/>
          <p14:tracePt t="29658" x="5200650" y="4622800"/>
          <p14:tracePt t="29675" x="5238750" y="4616450"/>
          <p14:tracePt t="29692" x="5321300" y="4603750"/>
          <p14:tracePt t="29708" x="5397500" y="4591050"/>
          <p14:tracePt t="29725" x="5505450" y="4572000"/>
          <p14:tracePt t="29742" x="5715000" y="4521200"/>
          <p14:tracePt t="29759" x="5854700" y="4489450"/>
          <p14:tracePt t="29775" x="5988050" y="4470400"/>
          <p14:tracePt t="29792" x="6076950" y="4457700"/>
          <p14:tracePt t="29808" x="6134100" y="4457700"/>
          <p14:tracePt t="29825" x="6178550" y="4457700"/>
          <p14:tracePt t="29842" x="6235700" y="4464050"/>
          <p14:tracePt t="29859" x="6267450" y="4476750"/>
          <p14:tracePt t="29875" x="6305550" y="4502150"/>
          <p14:tracePt t="29892" x="6362700" y="4527550"/>
          <p14:tracePt t="29908" x="6407150" y="4533900"/>
          <p14:tracePt t="29926" x="6426200" y="4533900"/>
          <p14:tracePt t="29941" x="6432550" y="4533900"/>
          <p14:tracePt t="30323" x="6438900" y="4533900"/>
          <p14:tracePt t="30331" x="6451600" y="4533900"/>
          <p14:tracePt t="30337" x="6457950" y="4533900"/>
          <p14:tracePt t="30352" x="6470650" y="4533900"/>
          <p14:tracePt t="30360" x="6483350" y="4533900"/>
          <p14:tracePt t="30377" x="6502400" y="4540250"/>
          <p14:tracePt t="30394" x="6527800" y="4540250"/>
          <p14:tracePt t="30410" x="6553200" y="4540250"/>
          <p14:tracePt t="30427" x="6572250" y="4540250"/>
          <p14:tracePt t="30443" x="6610350" y="4546600"/>
          <p14:tracePt t="30460" x="6635750" y="4546600"/>
          <p14:tracePt t="30477" x="6661150" y="4552950"/>
          <p14:tracePt t="30493" x="6718300" y="4552950"/>
          <p14:tracePt t="30510" x="6762750" y="4552950"/>
          <p14:tracePt t="30527" x="6794500" y="4552950"/>
          <p14:tracePt t="30543" x="6877050" y="4552950"/>
          <p14:tracePt t="30560" x="6908800" y="4552950"/>
          <p14:tracePt t="30577" x="6953250" y="4559300"/>
          <p14:tracePt t="30593" x="7010400" y="4559300"/>
          <p14:tracePt t="30610" x="7035800" y="4559300"/>
          <p14:tracePt t="30627" x="7061200" y="4565650"/>
          <p14:tracePt t="30643" x="7099300" y="4578350"/>
          <p14:tracePt t="30660" x="7118350" y="4578350"/>
          <p14:tracePt t="30677" x="7131050" y="4578350"/>
          <p14:tracePt t="30693" x="7150100" y="4578350"/>
          <p14:tracePt t="30710" x="7156450" y="4578350"/>
          <p14:tracePt t="30727" x="7162800" y="4578350"/>
          <p14:tracePt t="31219" x="7175500" y="4578350"/>
          <p14:tracePt t="31225" x="7194550" y="4578350"/>
          <p14:tracePt t="31235" x="7226300" y="4578350"/>
          <p14:tracePt t="31252" x="7308850" y="4578350"/>
          <p14:tracePt t="31269" x="7366000" y="4572000"/>
          <p14:tracePt t="31285" x="7429500" y="4565650"/>
          <p14:tracePt t="31290" x="7448550" y="4565650"/>
          <p14:tracePt t="31302" x="7518400" y="4565650"/>
          <p14:tracePt t="31319" x="7569200" y="4565650"/>
          <p14:tracePt t="31335" x="7613650" y="4565650"/>
          <p14:tracePt t="31352" x="7670800" y="4565650"/>
          <p14:tracePt t="31368" x="7702550" y="4565650"/>
          <p14:tracePt t="31385" x="7727950" y="4565650"/>
          <p14:tracePt t="31402" x="7747000" y="4565650"/>
          <p14:tracePt t="31419" x="7766050" y="4565650"/>
          <p14:tracePt t="31435" x="7772400" y="4565650"/>
          <p14:tracePt t="34986" x="7689850" y="4572000"/>
          <p14:tracePt t="34992" x="7562850" y="4603750"/>
          <p14:tracePt t="35003" x="7448550" y="4610100"/>
          <p14:tracePt t="35019" x="7150100" y="4648200"/>
          <p14:tracePt t="35036" x="6965950" y="4679950"/>
          <p14:tracePt t="35053" x="6807200" y="4699000"/>
          <p14:tracePt t="35069" x="6642100" y="4718050"/>
          <p14:tracePt t="35086" x="6578600" y="4718050"/>
          <p14:tracePt t="35103" x="6534150" y="4718050"/>
          <p14:tracePt t="35119" x="6496050" y="4718050"/>
          <p14:tracePt t="35136" x="6489700" y="4718050"/>
          <p14:tracePt t="35153" x="6477000" y="4718050"/>
          <p14:tracePt t="35632" x="6451600" y="4718050"/>
          <p14:tracePt t="35638" x="6407150" y="4718050"/>
          <p14:tracePt t="35648" x="6356350" y="4718050"/>
          <p14:tracePt t="35665" x="6083300" y="4718050"/>
          <p14:tracePt t="35682" x="5753100" y="4724400"/>
          <p14:tracePt t="35699" x="5346700" y="4775200"/>
          <p14:tracePt t="35715" x="4635500" y="4902200"/>
          <p14:tracePt t="35732" x="4210050" y="4991100"/>
          <p14:tracePt t="35748" x="3956050" y="5048250"/>
          <p14:tracePt t="35765" x="3721100" y="5099050"/>
          <p14:tracePt t="35782" x="3613150" y="5118100"/>
          <p14:tracePt t="35798" x="3549650" y="5130800"/>
          <p14:tracePt t="35815" x="3492500" y="5149850"/>
          <p14:tracePt t="35831" x="3467100" y="5149850"/>
          <p14:tracePt t="35849" x="3454400" y="5149850"/>
          <p14:tracePt t="36242" x="3448050" y="5149850"/>
          <p14:tracePt t="36249" x="3435350" y="5156200"/>
          <p14:tracePt t="36259" x="3422650" y="5156200"/>
          <p14:tracePt t="36275" x="3384550" y="5162550"/>
          <p14:tracePt t="36292" x="3378200" y="5162550"/>
          <p14:tracePt t="36309" x="3371850" y="5162550"/>
          <p14:tracePt t="36325" x="3340100" y="5168900"/>
          <p14:tracePt t="36342" x="3321050" y="5168900"/>
          <p14:tracePt t="36359" x="3308350" y="5168900"/>
          <p14:tracePt t="36375" x="3289300" y="5168900"/>
          <p14:tracePt t="36392" x="3276600" y="5175250"/>
          <p14:tracePt t="36409" x="3270250" y="5175250"/>
          <p14:tracePt t="36425" x="3251200" y="5175250"/>
          <p14:tracePt t="36442" x="3238500" y="5175250"/>
          <p14:tracePt t="36459" x="3232150" y="5181600"/>
          <p14:tracePt t="36475" x="3219450" y="5181600"/>
          <p14:tracePt t="36492" x="3200400" y="5187950"/>
          <p14:tracePt t="36509" x="3194050" y="5194300"/>
          <p14:tracePt t="36525" x="3181350" y="5194300"/>
          <p14:tracePt t="36542" x="3168650" y="5200650"/>
          <p14:tracePt t="36559" x="3149600" y="5213350"/>
          <p14:tracePt t="36575" x="3130550" y="5219700"/>
          <p14:tracePt t="36592" x="3117850" y="5226050"/>
          <p14:tracePt t="36609" x="3092450" y="5232400"/>
          <p14:tracePt t="36625" x="3079750" y="5238750"/>
          <p14:tracePt t="36642" x="3073400" y="5238750"/>
          <p14:tracePt t="36658" x="3054350" y="5238750"/>
          <p14:tracePt t="36675" x="3041650" y="5251450"/>
          <p14:tracePt t="36692" x="3035300" y="5257800"/>
          <p14:tracePt t="36709" x="3022600" y="5257800"/>
          <p14:tracePt t="36725" x="2997200" y="5257800"/>
          <p14:tracePt t="36742" x="2990850" y="5257800"/>
          <p14:tracePt t="37484" x="2997200" y="5257800"/>
          <p14:tracePt t="37490" x="3009900" y="5257800"/>
          <p14:tracePt t="37500" x="3028950" y="5257800"/>
          <p14:tracePt t="37517" x="3086100" y="5257800"/>
          <p14:tracePt t="37533" x="3130550" y="5264150"/>
          <p14:tracePt t="37550" x="3175000" y="5270500"/>
          <p14:tracePt t="37566" x="3232150" y="5276850"/>
          <p14:tracePt t="37583" x="3257550" y="5276850"/>
          <p14:tracePt t="37600" x="3295650" y="5283200"/>
          <p14:tracePt t="37617" x="3346450" y="5289550"/>
          <p14:tracePt t="37633" x="3371850" y="5289550"/>
          <p14:tracePt t="37650" x="3409950" y="5295900"/>
          <p14:tracePt t="37666" x="3454400" y="5295900"/>
          <p14:tracePt t="37683" x="3486150" y="5302250"/>
          <p14:tracePt t="37700" x="3511550" y="5302250"/>
          <p14:tracePt t="37716" x="3568700" y="5308600"/>
          <p14:tracePt t="37733" x="3594100" y="5314950"/>
          <p14:tracePt t="37750" x="3613150" y="5314950"/>
          <p14:tracePt t="37766" x="3625850" y="5314950"/>
          <p14:tracePt t="37783" x="3638550" y="5314950"/>
          <p14:tracePt t="38661" x="3651250" y="5314950"/>
          <p14:tracePt t="38667" x="3670300" y="5314950"/>
          <p14:tracePt t="38678" x="3689350" y="5314950"/>
          <p14:tracePt t="38694" x="3733800" y="5314950"/>
          <p14:tracePt t="38711" x="3759200" y="5314950"/>
          <p14:tracePt t="38727" x="3803650" y="5314950"/>
          <p14:tracePt t="38744" x="3873500" y="5314950"/>
          <p14:tracePt t="38761" x="3949700" y="5314950"/>
          <p14:tracePt t="38778" x="4013200" y="5314950"/>
          <p14:tracePt t="38781" x="4057650" y="5314950"/>
          <p14:tracePt t="38794" x="4165600" y="5308600"/>
          <p14:tracePt t="38811" x="4305300" y="5289550"/>
          <p14:tracePt t="38827" x="4419600" y="5283200"/>
          <p14:tracePt t="38844" x="4622800" y="5276850"/>
          <p14:tracePt t="38861" x="4711700" y="5270500"/>
          <p14:tracePt t="38877" x="4781550" y="5270500"/>
          <p14:tracePt t="38894" x="4845050" y="5270500"/>
          <p14:tracePt t="38911" x="4883150" y="5270500"/>
          <p14:tracePt t="38927" x="4902200" y="5270500"/>
          <p14:tracePt t="38944" x="4921250" y="5270500"/>
          <p14:tracePt t="38961" x="4933950" y="5257800"/>
          <p14:tracePt t="39357" x="4940300" y="5257800"/>
          <p14:tracePt t="39363" x="4953000" y="5257800"/>
          <p14:tracePt t="39369" x="4965700" y="5257800"/>
          <p14:tracePt t="39379" x="4972050" y="5257800"/>
          <p14:tracePt t="39396" x="5003800" y="5257800"/>
          <p14:tracePt t="39412" x="5035550" y="5257800"/>
          <p14:tracePt t="39429" x="5060950" y="5257800"/>
          <p14:tracePt t="39446" x="5099050" y="5257800"/>
          <p14:tracePt t="39462" x="5156200" y="5270500"/>
          <p14:tracePt t="39479" x="5187950" y="5276850"/>
          <p14:tracePt t="39496" x="5219700" y="5283200"/>
          <p14:tracePt t="39512" x="5251450" y="5283200"/>
          <p14:tracePt t="39529" x="5276850" y="5289550"/>
          <p14:tracePt t="39546" x="5314950" y="5289550"/>
          <p14:tracePt t="39562" x="5340350" y="5295900"/>
          <p14:tracePt t="39579" x="5359400" y="5308600"/>
          <p14:tracePt t="39596" x="5416550" y="5314950"/>
          <p14:tracePt t="39612" x="5473700" y="5314950"/>
          <p14:tracePt t="39629" x="5530850" y="5321300"/>
          <p14:tracePt t="39646" x="5607050" y="5327650"/>
          <p14:tracePt t="39662" x="5695950" y="5334000"/>
          <p14:tracePt t="39679" x="5791200" y="5334000"/>
          <p14:tracePt t="39696" x="5930900" y="5334000"/>
          <p14:tracePt t="39712" x="6051550" y="5334000"/>
          <p14:tracePt t="39729" x="6159500" y="5340350"/>
          <p14:tracePt t="39745" x="6261100" y="5353050"/>
          <p14:tracePt t="39763" x="6318250" y="5359400"/>
          <p14:tracePt t="39779" x="6362700" y="5372100"/>
          <p14:tracePt t="39782" x="6381750" y="5372100"/>
          <p14:tracePt t="39795" x="6426200" y="5378450"/>
          <p14:tracePt t="39812" x="6445250" y="5384800"/>
          <p14:tracePt t="39829" x="6470650" y="5384800"/>
          <p14:tracePt t="39845" x="6489700" y="5384800"/>
          <p14:tracePt t="40173" x="6534150" y="5384800"/>
          <p14:tracePt t="40178" x="6584950" y="5378450"/>
          <p14:tracePt t="40188" x="6661150" y="5365750"/>
          <p14:tracePt t="40206" x="6813550" y="5353050"/>
          <p14:tracePt t="40222" x="7004050" y="5327650"/>
          <p14:tracePt t="40239" x="7175500" y="5302250"/>
          <p14:tracePt t="40255" x="7372350" y="5283200"/>
          <p14:tracePt t="40272" x="7499350" y="5283200"/>
          <p14:tracePt t="40289" x="7607300" y="5283200"/>
          <p14:tracePt t="40291" x="7651750" y="5283200"/>
          <p14:tracePt t="40305" x="7721600" y="5283200"/>
          <p14:tracePt t="40322" x="7810500" y="5283200"/>
          <p14:tracePt t="40339" x="7880350" y="5283200"/>
          <p14:tracePt t="40355" x="7943850" y="5283200"/>
          <p14:tracePt t="40372" x="7962900" y="5283200"/>
          <p14:tracePt t="40388" x="7975600" y="5283200"/>
          <p14:tracePt t="40405" x="7988300" y="52895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 Neural network</a:t>
            </a:r>
            <a:endParaRPr lang="en-US" dirty="0"/>
          </a:p>
        </p:txBody>
      </p:sp>
      <p:sp>
        <p:nvSpPr>
          <p:cNvPr id="3" name="Content Placeholder 2"/>
          <p:cNvSpPr>
            <a:spLocks noGrp="1"/>
          </p:cNvSpPr>
          <p:nvPr>
            <p:ph idx="1"/>
          </p:nvPr>
        </p:nvSpPr>
        <p:spPr>
          <a:xfrm>
            <a:off x="914400" y="1380021"/>
            <a:ext cx="10363200" cy="875899"/>
          </a:xfrm>
        </p:spPr>
        <p:txBody>
          <a:bodyPr/>
          <a:lstStyle/>
          <a:p>
            <a:r>
              <a:rPr lang="en-US" dirty="0" smtClean="0"/>
              <a:t>Deep encoder-decoder convolutional neural network (CNN) </a:t>
            </a:r>
            <a:r>
              <a:rPr lang="en-US" baseline="30000" dirty="0"/>
              <a:t>[</a:t>
            </a:r>
            <a:r>
              <a:rPr lang="en-US" baseline="30000" dirty="0" smtClean="0"/>
              <a:t>1,2]</a:t>
            </a:r>
          </a:p>
        </p:txBody>
      </p:sp>
      <p:grpSp>
        <p:nvGrpSpPr>
          <p:cNvPr id="4" name="Group 3"/>
          <p:cNvGrpSpPr/>
          <p:nvPr/>
        </p:nvGrpSpPr>
        <p:grpSpPr>
          <a:xfrm>
            <a:off x="36635" y="2168205"/>
            <a:ext cx="12118729" cy="3680758"/>
            <a:chOff x="-133888" y="425620"/>
            <a:chExt cx="12118729" cy="3680758"/>
          </a:xfrm>
        </p:grpSpPr>
        <p:sp>
          <p:nvSpPr>
            <p:cNvPr id="5" name="Cube 4"/>
            <p:cNvSpPr/>
            <p:nvPr/>
          </p:nvSpPr>
          <p:spPr>
            <a:xfrm>
              <a:off x="1526354" y="1120463"/>
              <a:ext cx="668454" cy="2259636"/>
            </a:xfrm>
            <a:prstGeom prst="cube">
              <a:avLst>
                <a:gd name="adj" fmla="val 9275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746938" y="1120463"/>
              <a:ext cx="668454" cy="2259636"/>
            </a:xfrm>
            <a:prstGeom prst="cube">
              <a:avLst>
                <a:gd name="adj" fmla="val 9275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2233660" y="2247261"/>
              <a:ext cx="272266" cy="1132838"/>
            </a:xfrm>
            <a:prstGeom prst="cube">
              <a:avLst>
                <a:gd name="adj" fmla="val 8327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070" y="1274617"/>
              <a:ext cx="1767771" cy="1923552"/>
            </a:xfrm>
            <a:prstGeom prst="rect">
              <a:avLst/>
            </a:prstGeom>
            <a:scene3d>
              <a:camera prst="isometricRightUp">
                <a:rot lat="2100000" lon="18000000" rev="0"/>
              </a:camera>
              <a:lightRig rig="threePt" dir="t"/>
            </a:scene3d>
          </p:spPr>
        </p:pic>
        <p:sp>
          <p:nvSpPr>
            <p:cNvPr id="9" name="Rectangle 8"/>
            <p:cNvSpPr/>
            <p:nvPr/>
          </p:nvSpPr>
          <p:spPr>
            <a:xfrm>
              <a:off x="10691413" y="3509984"/>
              <a:ext cx="944234" cy="584775"/>
            </a:xfrm>
            <a:prstGeom prst="rect">
              <a:avLst/>
            </a:prstGeom>
          </p:spPr>
          <p:txBody>
            <a:bodyPr wrap="none">
              <a:spAutoFit/>
            </a:bodyPr>
            <a:lstStyle/>
            <a:p>
              <a:pPr algn="ctr"/>
              <a:r>
                <a:rPr lang="en-US" b="1" dirty="0" smtClean="0"/>
                <a:t>Output</a:t>
              </a:r>
            </a:p>
            <a:p>
              <a:pPr algn="ctr"/>
              <a:r>
                <a:rPr lang="en-US" sz="1400" dirty="0" smtClean="0"/>
                <a:t>(</a:t>
              </a:r>
              <a:r>
                <a:rPr lang="en-US" sz="1400" dirty="0" err="1" smtClean="0"/>
                <a:t>pTx</a:t>
              </a:r>
              <a:r>
                <a:rPr lang="en-US" sz="1400" dirty="0" smtClean="0"/>
                <a:t>-style)</a:t>
              </a:r>
              <a:endParaRPr lang="en-US" sz="1400" dirty="0"/>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0369" t="1990" r="10563" b="4155"/>
            <a:stretch/>
          </p:blipFill>
          <p:spPr>
            <a:xfrm>
              <a:off x="-133888" y="1329042"/>
              <a:ext cx="1652535" cy="1812651"/>
            </a:xfrm>
            <a:prstGeom prst="rect">
              <a:avLst/>
            </a:prstGeom>
            <a:scene3d>
              <a:camera prst="isometricRightUp">
                <a:rot lat="2100000" lon="18000000" rev="0"/>
              </a:camera>
              <a:lightRig rig="threePt" dir="t"/>
            </a:scene3d>
          </p:spPr>
        </p:pic>
        <p:sp>
          <p:nvSpPr>
            <p:cNvPr id="11" name="Cube 10"/>
            <p:cNvSpPr/>
            <p:nvPr/>
          </p:nvSpPr>
          <p:spPr>
            <a:xfrm>
              <a:off x="2448827" y="2247261"/>
              <a:ext cx="342565" cy="1132838"/>
            </a:xfrm>
            <a:prstGeom prst="cube">
              <a:avLst>
                <a:gd name="adj" fmla="val 67167"/>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8740" r="8714"/>
            <a:stretch/>
          </p:blipFill>
          <p:spPr>
            <a:xfrm>
              <a:off x="354218" y="1305745"/>
              <a:ext cx="1542419" cy="1892424"/>
            </a:xfrm>
            <a:prstGeom prst="rect">
              <a:avLst/>
            </a:prstGeom>
            <a:ln>
              <a:noFill/>
            </a:ln>
            <a:scene3d>
              <a:camera prst="isometricRightUp">
                <a:rot lat="2100000" lon="18000000" rev="0"/>
              </a:camera>
              <a:lightRig rig="threePt" dir="t"/>
            </a:scene3d>
          </p:spPr>
        </p:pic>
        <p:sp>
          <p:nvSpPr>
            <p:cNvPr id="13" name="Cube 12"/>
            <p:cNvSpPr/>
            <p:nvPr/>
          </p:nvSpPr>
          <p:spPr>
            <a:xfrm>
              <a:off x="2711970" y="2247261"/>
              <a:ext cx="342565" cy="1132838"/>
            </a:xfrm>
            <a:prstGeom prst="cube">
              <a:avLst>
                <a:gd name="adj" fmla="val 67167"/>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195983" y="2780661"/>
              <a:ext cx="211500" cy="599438"/>
            </a:xfrm>
            <a:prstGeom prst="cube">
              <a:avLst>
                <a:gd name="adj" fmla="val 471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3485687" y="2780661"/>
              <a:ext cx="314960" cy="599438"/>
            </a:xfrm>
            <a:prstGeom prst="cube">
              <a:avLst>
                <a:gd name="adj" fmla="val 346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3872979" y="2780661"/>
              <a:ext cx="314960" cy="599438"/>
            </a:xfrm>
            <a:prstGeom prst="cube">
              <a:avLst>
                <a:gd name="adj" fmla="val 346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4759858" y="3067173"/>
              <a:ext cx="444140" cy="312926"/>
            </a:xfrm>
            <a:prstGeom prst="cube">
              <a:avLst>
                <a:gd name="adj" fmla="val 19292"/>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5309029" y="3067173"/>
              <a:ext cx="444140" cy="312926"/>
            </a:xfrm>
            <a:prstGeom prst="cube">
              <a:avLst>
                <a:gd name="adj" fmla="val 19292"/>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405688" y="3067173"/>
              <a:ext cx="261331" cy="312926"/>
            </a:xfrm>
            <a:prstGeom prst="cube">
              <a:avLst>
                <a:gd name="adj" fmla="val 2307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012977" y="2780661"/>
              <a:ext cx="314960" cy="599438"/>
            </a:xfrm>
            <a:prstGeom prst="cube">
              <a:avLst>
                <a:gd name="adj" fmla="val 346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6219987" y="2780661"/>
              <a:ext cx="314960" cy="599438"/>
            </a:xfrm>
            <a:prstGeom prst="cube">
              <a:avLst>
                <a:gd name="adj" fmla="val 34695"/>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p:cNvSpPr/>
            <p:nvPr/>
          </p:nvSpPr>
          <p:spPr>
            <a:xfrm>
              <a:off x="6591994" y="2780661"/>
              <a:ext cx="314960" cy="599438"/>
            </a:xfrm>
            <a:prstGeom prst="cube">
              <a:avLst>
                <a:gd name="adj" fmla="val 346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p:cNvSpPr/>
            <p:nvPr/>
          </p:nvSpPr>
          <p:spPr>
            <a:xfrm>
              <a:off x="6971920" y="2780661"/>
              <a:ext cx="314960" cy="599438"/>
            </a:xfrm>
            <a:prstGeom prst="cube">
              <a:avLst>
                <a:gd name="adj" fmla="val 34695"/>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p:cNvSpPr/>
            <p:nvPr/>
          </p:nvSpPr>
          <p:spPr>
            <a:xfrm>
              <a:off x="7559508" y="2247261"/>
              <a:ext cx="342565" cy="1132838"/>
            </a:xfrm>
            <a:prstGeom prst="cube">
              <a:avLst>
                <a:gd name="adj" fmla="val 67167"/>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p:cNvSpPr/>
            <p:nvPr/>
          </p:nvSpPr>
          <p:spPr>
            <a:xfrm>
              <a:off x="7674688" y="2247261"/>
              <a:ext cx="342565" cy="1132838"/>
            </a:xfrm>
            <a:prstGeom prst="cube">
              <a:avLst>
                <a:gd name="adj" fmla="val 67167"/>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7946363" y="2247261"/>
              <a:ext cx="342565" cy="1132838"/>
            </a:xfrm>
            <a:prstGeom prst="cube">
              <a:avLst>
                <a:gd name="adj" fmla="val 67167"/>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8225657" y="2247261"/>
              <a:ext cx="342565" cy="1132838"/>
            </a:xfrm>
            <a:prstGeom prst="cube">
              <a:avLst>
                <a:gd name="adj" fmla="val 67167"/>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8725750" y="1120463"/>
              <a:ext cx="668454" cy="2259636"/>
            </a:xfrm>
            <a:prstGeom prst="cube">
              <a:avLst>
                <a:gd name="adj" fmla="val 9275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p:cNvSpPr/>
            <p:nvPr/>
          </p:nvSpPr>
          <p:spPr>
            <a:xfrm>
              <a:off x="8776290" y="1120463"/>
              <a:ext cx="668454" cy="2259636"/>
            </a:xfrm>
            <a:prstGeom prst="cube">
              <a:avLst>
                <a:gd name="adj" fmla="val 92751"/>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9006276" y="1120463"/>
              <a:ext cx="668454" cy="2259636"/>
            </a:xfrm>
            <a:prstGeom prst="cube">
              <a:avLst>
                <a:gd name="adj" fmla="val 9275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9237272" y="1120463"/>
              <a:ext cx="668454" cy="2259636"/>
            </a:xfrm>
            <a:prstGeom prst="cube">
              <a:avLst>
                <a:gd name="adj" fmla="val 92751"/>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47191" y="3509985"/>
              <a:ext cx="1032783" cy="584775"/>
            </a:xfrm>
            <a:prstGeom prst="rect">
              <a:avLst/>
            </a:prstGeom>
          </p:spPr>
          <p:txBody>
            <a:bodyPr wrap="none">
              <a:spAutoFit/>
            </a:bodyPr>
            <a:lstStyle/>
            <a:p>
              <a:pPr algn="ctr"/>
              <a:r>
                <a:rPr lang="en-US" b="1" dirty="0" smtClean="0"/>
                <a:t>Input</a:t>
              </a:r>
            </a:p>
            <a:p>
              <a:pPr algn="ctr"/>
              <a:r>
                <a:rPr lang="en-US" sz="1400" dirty="0" smtClean="0"/>
                <a:t>(T1W + </a:t>
              </a:r>
              <a:r>
                <a:rPr lang="en-US" sz="1400" dirty="0" err="1" smtClean="0"/>
                <a:t>sTx</a:t>
              </a:r>
              <a:r>
                <a:rPr lang="en-US" sz="1400" dirty="0" smtClean="0"/>
                <a:t>)</a:t>
              </a:r>
              <a:endParaRPr lang="en-US" sz="1400" dirty="0"/>
            </a:p>
          </p:txBody>
        </p:sp>
        <p:sp>
          <p:nvSpPr>
            <p:cNvPr id="33" name="Right Arrow 32"/>
            <p:cNvSpPr/>
            <p:nvPr/>
          </p:nvSpPr>
          <p:spPr>
            <a:xfrm>
              <a:off x="1598410" y="3360671"/>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ight Arrow 33"/>
            <p:cNvSpPr/>
            <p:nvPr/>
          </p:nvSpPr>
          <p:spPr>
            <a:xfrm>
              <a:off x="1933581" y="3354699"/>
              <a:ext cx="154353" cy="972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ight Arrow 34"/>
            <p:cNvSpPr/>
            <p:nvPr/>
          </p:nvSpPr>
          <p:spPr>
            <a:xfrm>
              <a:off x="2566390" y="3354699"/>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Right Arrow 35"/>
            <p:cNvSpPr/>
            <p:nvPr/>
          </p:nvSpPr>
          <p:spPr>
            <a:xfrm>
              <a:off x="2288704" y="3357533"/>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Right Arrow 36"/>
            <p:cNvSpPr/>
            <p:nvPr/>
          </p:nvSpPr>
          <p:spPr>
            <a:xfrm>
              <a:off x="3714405" y="3354699"/>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Right Arrow 37"/>
            <p:cNvSpPr/>
            <p:nvPr/>
          </p:nvSpPr>
          <p:spPr>
            <a:xfrm>
              <a:off x="3319303" y="3357533"/>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ight Arrow 38"/>
            <p:cNvSpPr/>
            <p:nvPr/>
          </p:nvSpPr>
          <p:spPr>
            <a:xfrm>
              <a:off x="5154676" y="3354699"/>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ight Arrow 39"/>
            <p:cNvSpPr/>
            <p:nvPr/>
          </p:nvSpPr>
          <p:spPr>
            <a:xfrm>
              <a:off x="4614032" y="3357533"/>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ight Arrow 40"/>
            <p:cNvSpPr/>
            <p:nvPr/>
          </p:nvSpPr>
          <p:spPr>
            <a:xfrm>
              <a:off x="6817078" y="3354699"/>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ight Arrow 41"/>
            <p:cNvSpPr/>
            <p:nvPr/>
          </p:nvSpPr>
          <p:spPr>
            <a:xfrm>
              <a:off x="6441602" y="3357533"/>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ight Arrow 42"/>
            <p:cNvSpPr/>
            <p:nvPr/>
          </p:nvSpPr>
          <p:spPr>
            <a:xfrm>
              <a:off x="8074324" y="3354699"/>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Right Arrow 43"/>
            <p:cNvSpPr/>
            <p:nvPr/>
          </p:nvSpPr>
          <p:spPr>
            <a:xfrm>
              <a:off x="7796638" y="3357533"/>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ight Arrow 44"/>
            <p:cNvSpPr/>
            <p:nvPr/>
          </p:nvSpPr>
          <p:spPr>
            <a:xfrm>
              <a:off x="9072913" y="3353277"/>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ight Arrow 45"/>
            <p:cNvSpPr/>
            <p:nvPr/>
          </p:nvSpPr>
          <p:spPr>
            <a:xfrm>
              <a:off x="8844757" y="3356111"/>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ight Arrow 46"/>
            <p:cNvSpPr/>
            <p:nvPr/>
          </p:nvSpPr>
          <p:spPr>
            <a:xfrm>
              <a:off x="4185608" y="3348959"/>
              <a:ext cx="154353" cy="972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ight Arrow 47"/>
            <p:cNvSpPr/>
            <p:nvPr/>
          </p:nvSpPr>
          <p:spPr>
            <a:xfrm>
              <a:off x="5786554" y="3348959"/>
              <a:ext cx="154353" cy="9727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Right Arrow 48"/>
            <p:cNvSpPr/>
            <p:nvPr/>
          </p:nvSpPr>
          <p:spPr>
            <a:xfrm>
              <a:off x="7322976" y="3356111"/>
              <a:ext cx="154353" cy="9727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ight Arrow 49"/>
            <p:cNvSpPr/>
            <p:nvPr/>
          </p:nvSpPr>
          <p:spPr>
            <a:xfrm>
              <a:off x="8471283" y="3356111"/>
              <a:ext cx="154353" cy="9727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ight Arrow 50"/>
            <p:cNvSpPr/>
            <p:nvPr/>
          </p:nvSpPr>
          <p:spPr>
            <a:xfrm>
              <a:off x="9599294" y="3366587"/>
              <a:ext cx="154353" cy="9727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Right Arrow 51"/>
            <p:cNvSpPr/>
            <p:nvPr/>
          </p:nvSpPr>
          <p:spPr>
            <a:xfrm>
              <a:off x="1194300" y="3359627"/>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ight Arrow 52"/>
            <p:cNvSpPr/>
            <p:nvPr/>
          </p:nvSpPr>
          <p:spPr>
            <a:xfrm>
              <a:off x="2984222" y="3361355"/>
              <a:ext cx="154353" cy="972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54" name="Elbow Connector 53"/>
            <p:cNvCxnSpPr/>
            <p:nvPr/>
          </p:nvCxnSpPr>
          <p:spPr>
            <a:xfrm rot="5400000" flipH="1" flipV="1">
              <a:off x="5258601" y="1584297"/>
              <a:ext cx="12700" cy="2347008"/>
            </a:xfrm>
            <a:prstGeom prst="bentConnector3">
              <a:avLst>
                <a:gd name="adj1" fmla="val 234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5400000" flipH="1" flipV="1">
              <a:off x="5479657" y="-256958"/>
              <a:ext cx="12700" cy="4962718"/>
            </a:xfrm>
            <a:prstGeom prst="bentConnector3">
              <a:avLst>
                <a:gd name="adj1" fmla="val 180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2165080" y="1405242"/>
              <a:ext cx="695098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065883" y="3737046"/>
              <a:ext cx="1570173" cy="369332"/>
            </a:xfrm>
            <a:prstGeom prst="rect">
              <a:avLst/>
            </a:prstGeom>
          </p:spPr>
          <p:txBody>
            <a:bodyPr wrap="none">
              <a:spAutoFit/>
            </a:bodyPr>
            <a:lstStyle/>
            <a:p>
              <a:r>
                <a:rPr lang="en-US" b="1" dirty="0" smtClean="0"/>
                <a:t>Encoder layers</a:t>
              </a:r>
              <a:endParaRPr lang="en-US" dirty="0"/>
            </a:p>
          </p:txBody>
        </p:sp>
        <p:sp>
          <p:nvSpPr>
            <p:cNvPr id="58" name="Rectangle 57"/>
            <p:cNvSpPr/>
            <p:nvPr/>
          </p:nvSpPr>
          <p:spPr>
            <a:xfrm>
              <a:off x="6726952" y="3737046"/>
              <a:ext cx="1595821" cy="369332"/>
            </a:xfrm>
            <a:prstGeom prst="rect">
              <a:avLst/>
            </a:prstGeom>
          </p:spPr>
          <p:txBody>
            <a:bodyPr wrap="none">
              <a:spAutoFit/>
            </a:bodyPr>
            <a:lstStyle/>
            <a:p>
              <a:r>
                <a:rPr lang="en-US" b="1" dirty="0" smtClean="0"/>
                <a:t>Decoder layers</a:t>
              </a:r>
              <a:endParaRPr lang="en-US" dirty="0"/>
            </a:p>
          </p:txBody>
        </p:sp>
        <p:sp>
          <p:nvSpPr>
            <p:cNvPr id="59" name="Left Brace 58"/>
            <p:cNvSpPr/>
            <p:nvPr/>
          </p:nvSpPr>
          <p:spPr>
            <a:xfrm rot="16200000">
              <a:off x="3699926" y="1810162"/>
              <a:ext cx="148764" cy="3548414"/>
            </a:xfrm>
            <a:prstGeom prst="leftBrace">
              <a:avLst>
                <a:gd name="adj1" fmla="val 99032"/>
                <a:gd name="adj2" fmla="val 5050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60" name="Left Brace 59"/>
            <p:cNvSpPr/>
            <p:nvPr/>
          </p:nvSpPr>
          <p:spPr>
            <a:xfrm rot="16200000">
              <a:off x="7460906" y="1912377"/>
              <a:ext cx="148765" cy="3343981"/>
            </a:xfrm>
            <a:prstGeom prst="leftBrace">
              <a:avLst>
                <a:gd name="adj1" fmla="val 91244"/>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9294" y="1297291"/>
              <a:ext cx="1474057" cy="1920240"/>
            </a:xfrm>
            <a:prstGeom prst="rect">
              <a:avLst/>
            </a:prstGeom>
            <a:scene3d>
              <a:camera prst="isometricRightUp">
                <a:rot lat="2100000" lon="18000000" rev="0"/>
              </a:camera>
              <a:lightRig rig="threePt" dir="t"/>
            </a:scene3d>
          </p:spPr>
        </p:pic>
        <p:grpSp>
          <p:nvGrpSpPr>
            <p:cNvPr id="62" name="Group 61"/>
            <p:cNvGrpSpPr/>
            <p:nvPr/>
          </p:nvGrpSpPr>
          <p:grpSpPr>
            <a:xfrm>
              <a:off x="10189210" y="845136"/>
              <a:ext cx="182880" cy="182880"/>
              <a:chOff x="10282751" y="2614317"/>
              <a:chExt cx="182880" cy="182880"/>
            </a:xfrm>
          </p:grpSpPr>
          <p:sp>
            <p:nvSpPr>
              <p:cNvPr id="82" name="Oval 81"/>
              <p:cNvSpPr/>
              <p:nvPr/>
            </p:nvSpPr>
            <p:spPr>
              <a:xfrm>
                <a:off x="10282751" y="2614317"/>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ross 82"/>
              <p:cNvSpPr/>
              <p:nvPr/>
            </p:nvSpPr>
            <p:spPr>
              <a:xfrm>
                <a:off x="10310183" y="2641749"/>
                <a:ext cx="128016" cy="128016"/>
              </a:xfrm>
              <a:prstGeom prst="plus">
                <a:avLst>
                  <a:gd name="adj" fmla="val 4881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 name="Straight Arrow Connector 62"/>
            <p:cNvCxnSpPr/>
            <p:nvPr/>
          </p:nvCxnSpPr>
          <p:spPr>
            <a:xfrm flipV="1">
              <a:off x="10274554" y="1028017"/>
              <a:ext cx="0" cy="4232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64" name="Group 63"/>
            <p:cNvGrpSpPr/>
            <p:nvPr/>
          </p:nvGrpSpPr>
          <p:grpSpPr>
            <a:xfrm>
              <a:off x="1194300" y="929208"/>
              <a:ext cx="8990972" cy="400341"/>
              <a:chOff x="1323609" y="2732493"/>
              <a:chExt cx="8990972" cy="400341"/>
            </a:xfrm>
          </p:grpSpPr>
          <p:cxnSp>
            <p:nvCxnSpPr>
              <p:cNvPr id="80" name="Straight Arrow Connector 79"/>
              <p:cNvCxnSpPr/>
              <p:nvPr/>
            </p:nvCxnSpPr>
            <p:spPr>
              <a:xfrm>
                <a:off x="1323609" y="2742018"/>
                <a:ext cx="899097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a:off x="1336944" y="2732493"/>
                <a:ext cx="0" cy="400341"/>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65" name="Elbow Connector 64"/>
            <p:cNvCxnSpPr>
              <a:stCxn id="82" idx="6"/>
            </p:cNvCxnSpPr>
            <p:nvPr/>
          </p:nvCxnSpPr>
          <p:spPr>
            <a:xfrm>
              <a:off x="10372090" y="936576"/>
              <a:ext cx="791441" cy="369169"/>
            </a:xfrm>
            <a:prstGeom prst="bentConnector3">
              <a:avLst>
                <a:gd name="adj1" fmla="val 100066"/>
              </a:avLst>
            </a:prstGeom>
            <a:ln w="28575">
              <a:tailEnd type="triangle"/>
            </a:ln>
          </p:spPr>
          <p:style>
            <a:lnRef idx="1">
              <a:schemeClr val="dk1"/>
            </a:lnRef>
            <a:fillRef idx="0">
              <a:schemeClr val="dk1"/>
            </a:fillRef>
            <a:effectRef idx="0">
              <a:schemeClr val="dk1"/>
            </a:effectRef>
            <a:fontRef idx="minor">
              <a:schemeClr val="tx1"/>
            </a:fontRef>
          </p:style>
        </p:cxnSp>
        <p:sp>
          <p:nvSpPr>
            <p:cNvPr id="66" name="Right Arrow 65"/>
            <p:cNvSpPr/>
            <p:nvPr/>
          </p:nvSpPr>
          <p:spPr>
            <a:xfrm>
              <a:off x="1229170" y="530870"/>
              <a:ext cx="154353" cy="972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3441191" y="530870"/>
              <a:ext cx="154353" cy="972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344951" y="425620"/>
              <a:ext cx="1923027" cy="307777"/>
            </a:xfrm>
            <a:prstGeom prst="rect">
              <a:avLst/>
            </a:prstGeom>
          </p:spPr>
          <p:txBody>
            <a:bodyPr wrap="none">
              <a:spAutoFit/>
            </a:bodyPr>
            <a:lstStyle/>
            <a:p>
              <a:r>
                <a:rPr lang="en-US" sz="1400" b="1" dirty="0" smtClean="0"/>
                <a:t>3x3 </a:t>
              </a:r>
              <a:r>
                <a:rPr lang="en-US" sz="1400" b="1" dirty="0" err="1" smtClean="0"/>
                <a:t>Conv</a:t>
              </a:r>
              <a:r>
                <a:rPr lang="en-US" sz="1400" b="1" dirty="0" smtClean="0"/>
                <a:t>, </a:t>
              </a:r>
              <a:r>
                <a:rPr lang="en-US" sz="1400" b="1" dirty="0" err="1" smtClean="0"/>
                <a:t>BNorm</a:t>
              </a:r>
              <a:r>
                <a:rPr lang="en-US" sz="1400" b="1" dirty="0" smtClean="0"/>
                <a:t>, </a:t>
              </a:r>
              <a:r>
                <a:rPr lang="en-US" sz="1400" b="1" dirty="0" err="1" smtClean="0"/>
                <a:t>ReLU</a:t>
              </a:r>
              <a:endParaRPr lang="en-US" sz="1400" dirty="0"/>
            </a:p>
          </p:txBody>
        </p:sp>
        <p:sp>
          <p:nvSpPr>
            <p:cNvPr id="69" name="Rectangle 68"/>
            <p:cNvSpPr/>
            <p:nvPr/>
          </p:nvSpPr>
          <p:spPr>
            <a:xfrm>
              <a:off x="3543970" y="425620"/>
              <a:ext cx="1411220" cy="307777"/>
            </a:xfrm>
            <a:prstGeom prst="rect">
              <a:avLst/>
            </a:prstGeom>
          </p:spPr>
          <p:txBody>
            <a:bodyPr wrap="none">
              <a:spAutoFit/>
            </a:bodyPr>
            <a:lstStyle/>
            <a:p>
              <a:r>
                <a:rPr lang="en-US" sz="1400" b="1" dirty="0" smtClean="0"/>
                <a:t>2x2 Max Pooling</a:t>
              </a:r>
              <a:endParaRPr lang="en-US" sz="1400" dirty="0"/>
            </a:p>
          </p:txBody>
        </p:sp>
        <p:sp>
          <p:nvSpPr>
            <p:cNvPr id="70" name="Right Arrow 69"/>
            <p:cNvSpPr/>
            <p:nvPr/>
          </p:nvSpPr>
          <p:spPr>
            <a:xfrm>
              <a:off x="5096563" y="530870"/>
              <a:ext cx="154353" cy="97276"/>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99342" y="425620"/>
              <a:ext cx="1374800" cy="307777"/>
            </a:xfrm>
            <a:prstGeom prst="rect">
              <a:avLst/>
            </a:prstGeom>
          </p:spPr>
          <p:txBody>
            <a:bodyPr wrap="none">
              <a:spAutoFit/>
            </a:bodyPr>
            <a:lstStyle/>
            <a:p>
              <a:r>
                <a:rPr lang="en-US" sz="1400" b="1" dirty="0"/>
                <a:t>2x2 </a:t>
              </a:r>
              <a:r>
                <a:rPr lang="en-US" sz="1400" b="1" dirty="0" err="1" smtClean="0"/>
                <a:t>Upsampling</a:t>
              </a:r>
              <a:endParaRPr lang="en-US" sz="1400" dirty="0"/>
            </a:p>
          </p:txBody>
        </p:sp>
        <p:sp>
          <p:nvSpPr>
            <p:cNvPr id="72" name="Right Arrow 71"/>
            <p:cNvSpPr/>
            <p:nvPr/>
          </p:nvSpPr>
          <p:spPr>
            <a:xfrm>
              <a:off x="6761696" y="530870"/>
              <a:ext cx="154353" cy="97276"/>
            </a:xfrm>
            <a:prstGeom prst="rightArrow">
              <a:avLst/>
            </a:prstGeom>
            <a:solidFill>
              <a:srgbClr val="00B0F0"/>
            </a:solidFill>
            <a:ln w="38100">
              <a:no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p:cNvSpPr/>
            <p:nvPr/>
          </p:nvSpPr>
          <p:spPr>
            <a:xfrm>
              <a:off x="6864475" y="425620"/>
              <a:ext cx="1983235" cy="307777"/>
            </a:xfrm>
            <a:prstGeom prst="rect">
              <a:avLst/>
            </a:prstGeom>
          </p:spPr>
          <p:txBody>
            <a:bodyPr wrap="none">
              <a:spAutoFit/>
            </a:bodyPr>
            <a:lstStyle/>
            <a:p>
              <a:r>
                <a:rPr lang="en-US" sz="1400" b="1" dirty="0" smtClean="0"/>
                <a:t>Concatenate connection</a:t>
              </a:r>
              <a:endParaRPr lang="en-US" sz="1400" dirty="0"/>
            </a:p>
          </p:txBody>
        </p:sp>
        <p:sp>
          <p:nvSpPr>
            <p:cNvPr id="74" name="Right Arrow 73"/>
            <p:cNvSpPr/>
            <p:nvPr/>
          </p:nvSpPr>
          <p:spPr>
            <a:xfrm>
              <a:off x="9052924" y="530870"/>
              <a:ext cx="154353" cy="9727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155703" y="425620"/>
              <a:ext cx="858568" cy="307777"/>
            </a:xfrm>
            <a:prstGeom prst="rect">
              <a:avLst/>
            </a:prstGeom>
          </p:spPr>
          <p:txBody>
            <a:bodyPr wrap="none">
              <a:spAutoFit/>
            </a:bodyPr>
            <a:lstStyle/>
            <a:p>
              <a:r>
                <a:rPr lang="en-US" sz="1400" b="1" dirty="0" smtClean="0"/>
                <a:t>1x1 </a:t>
              </a:r>
              <a:r>
                <a:rPr lang="en-US" sz="1400" b="1" dirty="0" err="1"/>
                <a:t>Conv</a:t>
              </a:r>
              <a:endParaRPr lang="en-US" sz="1400" dirty="0"/>
            </a:p>
          </p:txBody>
        </p:sp>
        <p:sp>
          <p:nvSpPr>
            <p:cNvPr id="76" name="Rectangle 75"/>
            <p:cNvSpPr/>
            <p:nvPr/>
          </p:nvSpPr>
          <p:spPr>
            <a:xfrm>
              <a:off x="10393539" y="425620"/>
              <a:ext cx="830677" cy="307777"/>
            </a:xfrm>
            <a:prstGeom prst="rect">
              <a:avLst/>
            </a:prstGeom>
          </p:spPr>
          <p:txBody>
            <a:bodyPr wrap="none">
              <a:spAutoFit/>
            </a:bodyPr>
            <a:lstStyle/>
            <a:p>
              <a:r>
                <a:rPr lang="en-US" sz="1400" b="1" dirty="0" smtClean="0"/>
                <a:t>Addition</a:t>
              </a:r>
              <a:endParaRPr lang="en-US" sz="1400" dirty="0"/>
            </a:p>
          </p:txBody>
        </p:sp>
        <p:grpSp>
          <p:nvGrpSpPr>
            <p:cNvPr id="77" name="Group 76"/>
            <p:cNvGrpSpPr/>
            <p:nvPr/>
          </p:nvGrpSpPr>
          <p:grpSpPr>
            <a:xfrm>
              <a:off x="10234376" y="493236"/>
              <a:ext cx="182880" cy="182880"/>
              <a:chOff x="10282751" y="2614317"/>
              <a:chExt cx="182880" cy="182880"/>
            </a:xfrm>
          </p:grpSpPr>
          <p:sp>
            <p:nvSpPr>
              <p:cNvPr id="78" name="Oval 77"/>
              <p:cNvSpPr/>
              <p:nvPr/>
            </p:nvSpPr>
            <p:spPr>
              <a:xfrm>
                <a:off x="10282751" y="2614317"/>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ross 78"/>
              <p:cNvSpPr/>
              <p:nvPr/>
            </p:nvSpPr>
            <p:spPr>
              <a:xfrm>
                <a:off x="10310183" y="2641749"/>
                <a:ext cx="128016" cy="128016"/>
              </a:xfrm>
              <a:prstGeom prst="plus">
                <a:avLst>
                  <a:gd name="adj" fmla="val 4881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Rectangle 83"/>
          <p:cNvSpPr/>
          <p:nvPr/>
        </p:nvSpPr>
        <p:spPr>
          <a:xfrm>
            <a:off x="3124531" y="6073642"/>
            <a:ext cx="8885638" cy="338554"/>
          </a:xfrm>
          <a:prstGeom prst="rect">
            <a:avLst/>
          </a:prstGeom>
        </p:spPr>
        <p:txBody>
          <a:bodyPr wrap="none">
            <a:spAutoFit/>
          </a:bodyPr>
          <a:lstStyle/>
          <a:p>
            <a:r>
              <a:rPr lang="en-US" sz="1600" dirty="0" smtClean="0">
                <a:solidFill>
                  <a:srgbClr val="5B5B5B"/>
                </a:solidFill>
              </a:rPr>
              <a:t>[1] </a:t>
            </a:r>
            <a:r>
              <a:rPr lang="en-US" sz="1600" dirty="0" err="1" smtClean="0">
                <a:solidFill>
                  <a:srgbClr val="5B5B5B"/>
                </a:solidFill>
              </a:rPr>
              <a:t>Ronneberger</a:t>
            </a:r>
            <a:r>
              <a:rPr lang="en-US" sz="1600" dirty="0" smtClean="0">
                <a:solidFill>
                  <a:srgbClr val="5B5B5B"/>
                </a:solidFill>
              </a:rPr>
              <a:t>, O., et al., MICCAI, 2015.      [2] Gong, E., et al. (2018). JMRI, 48(2), 330–340.</a:t>
            </a:r>
            <a:endParaRPr lang="en-US" sz="1600" dirty="0">
              <a:solidFill>
                <a:srgbClr val="5B5B5B"/>
              </a:solidFill>
            </a:endParaRPr>
          </a:p>
        </p:txBody>
      </p:sp>
      <p:pic>
        <p:nvPicPr>
          <p:cNvPr id="91" name="Audio 9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7828546"/>
      </p:ext>
    </p:extLst>
  </p:cSld>
  <p:clrMapOvr>
    <a:masterClrMapping/>
  </p:clrMapOvr>
  <mc:AlternateContent xmlns:mc="http://schemas.openxmlformats.org/markup-compatibility/2006">
    <mc:Choice xmlns:p14="http://schemas.microsoft.com/office/powerpoint/2010/main" Requires="p14">
      <p:transition spd="slow" p14:dur="2000" advTm="58000"/>
    </mc:Choice>
    <mc:Fallback>
      <p:transition spd="slow" advTm="5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1"/>
                </p:tgtEl>
              </p:cMediaNode>
            </p:audio>
          </p:childTnLst>
        </p:cTn>
      </p:par>
    </p:tnLst>
  </p:timing>
  <p:extLst>
    <p:ext uri="{3A86A75C-4F4B-4683-9AE1-C65F6400EC91}">
      <p14:laserTraceLst xmlns:p14="http://schemas.microsoft.com/office/powerpoint/2010/main">
        <p14:tracePtLst>
          <p14:tracePt t="812" x="7975600" y="5276850"/>
          <p14:tracePt t="818" x="7956550" y="5251450"/>
          <p14:tracePt t="828" x="7918450" y="5200650"/>
          <p14:tracePt t="845" x="7778750" y="4965700"/>
          <p14:tracePt t="861" x="7613650" y="4699000"/>
          <p14:tracePt t="878" x="7416800" y="4343400"/>
          <p14:tracePt t="895" x="7042150" y="3644900"/>
          <p14:tracePt t="912" x="6800850" y="3225800"/>
          <p14:tracePt t="928" x="6572250" y="2844800"/>
          <p14:tracePt t="945" x="6330950" y="2552700"/>
          <p14:tracePt t="961" x="6203950" y="2413000"/>
          <p14:tracePt t="978" x="6121400" y="2311400"/>
          <p14:tracePt t="995" x="6045200" y="2235200"/>
          <p14:tracePt t="1011" x="6019800" y="2216150"/>
          <p14:tracePt t="1323" x="5969000" y="2203450"/>
          <p14:tracePt t="1329" x="5918200" y="2197100"/>
          <p14:tracePt t="1339" x="5861050" y="2184400"/>
          <p14:tracePt t="1356" x="5759450" y="2165350"/>
          <p14:tracePt t="1372" x="5721350" y="2152650"/>
          <p14:tracePt t="1389" x="5702300" y="2152650"/>
          <p14:tracePt t="1406" x="5664200" y="2152650"/>
          <p14:tracePt t="1422" x="5645150" y="2152650"/>
          <p14:tracePt t="1439" x="5619750" y="2152650"/>
          <p14:tracePt t="1456" x="5594350" y="2152650"/>
          <p14:tracePt t="1472" x="5588000" y="2152650"/>
          <p14:tracePt t="1489" x="5568950" y="2152650"/>
          <p14:tracePt t="1506" x="5556250" y="2152650"/>
          <p14:tracePt t="1522" x="5549900" y="2152650"/>
          <p14:tracePt t="1539" x="5537200" y="2152650"/>
          <p14:tracePt t="1556" x="5518150" y="2152650"/>
          <p14:tracePt t="1572" x="5511800" y="2152650"/>
          <p14:tracePt t="1589" x="5505450" y="2152650"/>
          <p14:tracePt t="1662" x="5499100" y="2152650"/>
          <p14:tracePt t="1669" x="5492750" y="2152650"/>
          <p14:tracePt t="1683" x="5480050" y="2152650"/>
          <p14:tracePt t="1692" x="5473700" y="2152650"/>
          <p14:tracePt t="1705" x="5467350" y="2152650"/>
          <p14:tracePt t="1722" x="5454650" y="2152650"/>
          <p14:tracePt t="1739" x="5441950" y="2152650"/>
          <p14:tracePt t="1756" x="5435600" y="2152650"/>
          <p14:tracePt t="3480" x="5429250" y="2152650"/>
          <p14:tracePt t="3506" x="5422900" y="2152650"/>
          <p14:tracePt t="3648" x="5416550" y="2152650"/>
          <p14:tracePt t="3713" x="5403850" y="2152650"/>
          <p14:tracePt t="4083" x="5397500" y="2152650"/>
          <p14:tracePt t="4110" x="5391150" y="2152650"/>
          <p14:tracePt t="4131" x="5384800" y="2152650"/>
          <p14:tracePt t="4138" x="5378450" y="2152650"/>
          <p14:tracePt t="4149" x="5372100" y="2152650"/>
          <p14:tracePt t="4166" x="5359400" y="2152650"/>
          <p14:tracePt t="4182" x="5346700" y="2152650"/>
          <p14:tracePt t="4199" x="5340350" y="2152650"/>
          <p14:tracePt t="4216" x="5302250" y="2152650"/>
          <p14:tracePt t="4232" x="5270500" y="2152650"/>
          <p14:tracePt t="4249" x="5219700" y="2152650"/>
          <p14:tracePt t="4266" x="5137150" y="2152650"/>
          <p14:tracePt t="4282" x="5080000" y="2152650"/>
          <p14:tracePt t="4299" x="5048250" y="2152650"/>
          <p14:tracePt t="4316" x="5003800" y="2152650"/>
          <p14:tracePt t="4332" x="4984750" y="2152650"/>
          <p14:tracePt t="4349" x="4972050" y="2152650"/>
          <p14:tracePt t="4365" x="4959350" y="2152650"/>
          <p14:tracePt t="4382" x="4953000" y="2152650"/>
          <p14:tracePt t="6062" x="4959350" y="2152650"/>
          <p14:tracePt t="6069" x="4959350" y="2146300"/>
          <p14:tracePt t="6079" x="4972050" y="2139950"/>
          <p14:tracePt t="6096" x="5010150" y="2120900"/>
          <p14:tracePt t="6112" x="5048250" y="2114550"/>
          <p14:tracePt t="6129" x="5080000" y="2095500"/>
          <p14:tracePt t="6145" x="5130800" y="2082800"/>
          <p14:tracePt t="6162" x="5162550" y="2076450"/>
          <p14:tracePt t="6179" x="5194300" y="2070100"/>
          <p14:tracePt t="6195" x="5232400" y="2063750"/>
          <p14:tracePt t="6212" x="5264150" y="2051050"/>
          <p14:tracePt t="6229" x="5302250" y="2044700"/>
          <p14:tracePt t="6245" x="5359400" y="2025650"/>
          <p14:tracePt t="6262" x="5403850" y="2012950"/>
          <p14:tracePt t="6279" x="5435600" y="2006600"/>
          <p14:tracePt t="6295" x="5499100" y="1993900"/>
          <p14:tracePt t="6312" x="5530850" y="1993900"/>
          <p14:tracePt t="6329" x="5549900" y="1993900"/>
          <p14:tracePt t="6345" x="5594350" y="1993900"/>
          <p14:tracePt t="6362" x="5638800" y="1993900"/>
          <p14:tracePt t="6379" x="5670550" y="1993900"/>
          <p14:tracePt t="6395" x="5734050" y="1993900"/>
          <p14:tracePt t="6412" x="5772150" y="1993900"/>
          <p14:tracePt t="6429" x="5835650" y="1981200"/>
          <p14:tracePt t="6445" x="5988050" y="1949450"/>
          <p14:tracePt t="6462" x="6096000" y="1930400"/>
          <p14:tracePt t="6479" x="6254750" y="1885950"/>
          <p14:tracePt t="6495" x="6330950" y="1873250"/>
          <p14:tracePt t="6512" x="6400800" y="1866900"/>
          <p14:tracePt t="6529" x="6445250" y="1866900"/>
          <p14:tracePt t="6545" x="6451600" y="1866900"/>
          <p14:tracePt t="6562" x="6470650" y="1866900"/>
          <p14:tracePt t="6978" x="6477000" y="1866900"/>
          <p14:tracePt t="6984" x="6483350" y="1866900"/>
          <p14:tracePt t="6994" x="6496050" y="1866900"/>
          <p14:tracePt t="7011" x="6527800" y="1866900"/>
          <p14:tracePt t="7027" x="6559550" y="1866900"/>
          <p14:tracePt t="7044" x="6597650" y="1866900"/>
          <p14:tracePt t="7061" x="6667500" y="1866900"/>
          <p14:tracePt t="7077" x="6724650" y="1866900"/>
          <p14:tracePt t="7094" x="6762750" y="1866900"/>
          <p14:tracePt t="7111" x="6845300" y="1866900"/>
          <p14:tracePt t="7127" x="6896100" y="1866900"/>
          <p14:tracePt t="7144" x="6946900" y="1866900"/>
          <p14:tracePt t="7161" x="7004050" y="1873250"/>
          <p14:tracePt t="7178" x="7016750" y="1879600"/>
          <p14:tracePt t="7194" x="7023100" y="1879600"/>
          <p14:tracePt t="7211" x="7035800" y="1879600"/>
          <p14:tracePt t="9362" x="7035800" y="1885950"/>
          <p14:tracePt t="9369" x="7029450" y="1892300"/>
          <p14:tracePt t="9379" x="7016750" y="1898650"/>
          <p14:tracePt t="9395" x="6978650" y="1905000"/>
          <p14:tracePt t="9412" x="6934200" y="1905000"/>
          <p14:tracePt t="9429" x="6870700" y="1905000"/>
          <p14:tracePt t="9445" x="6743700" y="1905000"/>
          <p14:tracePt t="9462" x="6654800" y="1885950"/>
          <p14:tracePt t="9479" x="6534150" y="1873250"/>
          <p14:tracePt t="9495" x="6356350" y="1847850"/>
          <p14:tracePt t="9512" x="6254750" y="1847850"/>
          <p14:tracePt t="9528" x="6115050" y="1847850"/>
          <p14:tracePt t="9545" x="5930900" y="1847850"/>
          <p14:tracePt t="9562" x="5816600" y="1854200"/>
          <p14:tracePt t="9579" x="5702300" y="1873250"/>
          <p14:tracePt t="9595" x="5549900" y="1885950"/>
          <p14:tracePt t="9612" x="5441950" y="1905000"/>
          <p14:tracePt t="9629" x="5365750" y="1911350"/>
          <p14:tracePt t="9645" x="5289550" y="1911350"/>
          <p14:tracePt t="9662" x="5251450" y="1911350"/>
          <p14:tracePt t="9679" x="5232400" y="1911350"/>
          <p14:tracePt t="9695" x="5200650" y="1911350"/>
          <p14:tracePt t="9712" x="5194300" y="1911350"/>
          <p14:tracePt t="10277" x="5130800" y="1917700"/>
          <p14:tracePt t="10284" x="5022850" y="1917700"/>
          <p14:tracePt t="10294" x="4857750" y="1911350"/>
          <p14:tracePt t="10311" x="4203700" y="1892300"/>
          <p14:tracePt t="10327" x="3810000" y="1879600"/>
          <p14:tracePt t="10344" x="3479800" y="1879600"/>
          <p14:tracePt t="10361" x="3162300" y="1879600"/>
          <p14:tracePt t="10377" x="3048000" y="1879600"/>
          <p14:tracePt t="10394" x="2959100" y="1879600"/>
          <p14:tracePt t="10411" x="2882900" y="1879600"/>
          <p14:tracePt t="10427" x="2870200" y="1879600"/>
          <p14:tracePt t="10873" x="2857500" y="1885950"/>
          <p14:tracePt t="10880" x="2832100" y="1892300"/>
          <p14:tracePt t="10890" x="2794000" y="1898650"/>
          <p14:tracePt t="10906" x="2730500" y="1905000"/>
          <p14:tracePt t="10923" x="2565400" y="1905000"/>
          <p14:tracePt t="10940" x="2419350" y="1905000"/>
          <p14:tracePt t="10957" x="2159000" y="1905000"/>
          <p14:tracePt t="10973" x="1968500" y="1905000"/>
          <p14:tracePt t="10990" x="1765300" y="1911350"/>
          <p14:tracePt t="11006" x="1504950" y="1930400"/>
          <p14:tracePt t="11023" x="1352550" y="1955800"/>
          <p14:tracePt t="11040" x="1244600" y="1974850"/>
          <p14:tracePt t="11056" x="1111250" y="1987550"/>
          <p14:tracePt t="11073" x="1060450" y="1987550"/>
          <p14:tracePt t="11090" x="1028700" y="1987550"/>
          <p14:tracePt t="11106" x="996950" y="1993900"/>
          <p14:tracePt t="11123" x="984250" y="1993900"/>
          <p14:tracePt t="11139" x="977900" y="1993900"/>
          <p14:tracePt t="19859" x="977900" y="2000250"/>
          <p14:tracePt t="19865" x="977900" y="2006600"/>
          <p14:tracePt t="19875" x="977900" y="2012950"/>
          <p14:tracePt t="19892" x="977900" y="2025650"/>
          <p14:tracePt t="19908" x="977900" y="2038350"/>
          <p14:tracePt t="19925" x="977900" y="2044700"/>
          <p14:tracePt t="19942" x="977900" y="2057400"/>
          <p14:tracePt t="19958" x="977900" y="2070100"/>
          <p14:tracePt t="19975" x="977900" y="2076450"/>
          <p14:tracePt t="19991" x="977900" y="2089150"/>
          <p14:tracePt t="20008" x="977900" y="2095500"/>
          <p14:tracePt t="20025" x="977900" y="2101850"/>
          <p14:tracePt t="20041" x="977900" y="2108200"/>
          <p14:tracePt t="20058" x="977900" y="2120900"/>
          <p14:tracePt t="20075" x="977900" y="2133600"/>
          <p14:tracePt t="20091" x="977900" y="2146300"/>
          <p14:tracePt t="20108" x="977900" y="2159000"/>
          <p14:tracePt t="20125" x="977900" y="2165350"/>
          <p14:tracePt t="20141" x="977900" y="2184400"/>
          <p14:tracePt t="20158" x="977900" y="2190750"/>
          <p14:tracePt t="20175" x="977900" y="2203450"/>
          <p14:tracePt t="20191" x="977900" y="2216150"/>
          <p14:tracePt t="20208" x="977900" y="2228850"/>
          <p14:tracePt t="20211" x="977900" y="2241550"/>
          <p14:tracePt t="20241" x="977900" y="2279650"/>
          <p14:tracePt t="20258" x="977900" y="2298700"/>
          <p14:tracePt t="20275" x="990600" y="2374900"/>
          <p14:tracePt t="20291" x="996950" y="2432050"/>
          <p14:tracePt t="20308" x="1003300" y="2476500"/>
          <p14:tracePt t="20325" x="1009650" y="2546350"/>
          <p14:tracePt t="20341" x="1009650" y="2647950"/>
          <p14:tracePt t="20361" x="996950" y="2844800"/>
          <p14:tracePt t="20379" x="977900" y="2971800"/>
          <p14:tracePt t="20395" x="946150" y="3149600"/>
          <p14:tracePt t="20412" x="933450" y="3219450"/>
          <p14:tracePt t="20428" x="920750" y="3257550"/>
          <p14:tracePt t="20446" x="901700" y="3302000"/>
          <p14:tracePt t="20462" x="889000" y="3327400"/>
          <p14:tracePt t="20478" x="882650" y="3333750"/>
          <p14:tracePt t="20824" x="882650" y="3397250"/>
          <p14:tracePt t="20830" x="895350" y="3492500"/>
          <p14:tracePt t="20838" x="901700" y="3587750"/>
          <p14:tracePt t="20851" x="939800" y="3816350"/>
          <p14:tracePt t="20869" x="971550" y="4013200"/>
          <p14:tracePt t="20884" x="984250" y="4222750"/>
          <p14:tracePt t="20902" x="984250" y="4445000"/>
          <p14:tracePt t="20917" x="958850" y="4552950"/>
          <p14:tracePt t="20934" x="939800" y="4660900"/>
          <p14:tracePt t="20952" x="939800" y="4686300"/>
          <p14:tracePt t="20967" x="939800" y="4699000"/>
          <p14:tracePt t="21355" x="939800" y="4718050"/>
          <p14:tracePt t="21362" x="939800" y="4730750"/>
          <p14:tracePt t="21376" x="939800" y="4768850"/>
          <p14:tracePt t="21392" x="939800" y="4787900"/>
          <p14:tracePt t="21409" x="939800" y="4806950"/>
          <p14:tracePt t="21425" x="939800" y="4845050"/>
          <p14:tracePt t="21442" x="939800" y="4870450"/>
          <p14:tracePt t="21458" x="939800" y="4889500"/>
          <p14:tracePt t="21476" x="939800" y="4927600"/>
          <p14:tracePt t="21492" x="939800" y="4953000"/>
          <p14:tracePt t="21526" x="939800" y="5010150"/>
          <p14:tracePt t="21541" x="939800" y="5016500"/>
          <p14:tracePt t="21576" x="939800" y="5041900"/>
          <p14:tracePt t="21591" x="939800" y="5054600"/>
          <p14:tracePt t="21625" x="939800" y="5073650"/>
          <p14:tracePt t="21640" x="939800" y="5080000"/>
          <p14:tracePt t="21657" x="939800" y="5086350"/>
          <p14:tracePt t="21674" x="939800" y="5092700"/>
          <p14:tracePt t="21691" x="939800" y="5105400"/>
          <p14:tracePt t="21725" x="933450" y="5130800"/>
          <p14:tracePt t="21740" x="927100" y="5137150"/>
          <p14:tracePt t="21774" x="914400" y="5168900"/>
          <p14:tracePt t="21790" x="908050" y="5175250"/>
          <p14:tracePt t="21807" x="901700" y="5187950"/>
          <p14:tracePt t="21824" x="882650" y="5200650"/>
          <p14:tracePt t="21841" x="876300" y="5213350"/>
          <p14:tracePt t="21858" x="863600" y="5226050"/>
          <p14:tracePt t="21875" x="857250" y="5232400"/>
          <p14:tracePt t="21890" x="838200" y="5238750"/>
          <p14:tracePt t="21908" x="825500" y="5245100"/>
          <p14:tracePt t="21925" x="819150" y="5251450"/>
          <p14:tracePt t="21940" x="806450" y="5257800"/>
          <p14:tracePt t="21958" x="787400" y="5264150"/>
          <p14:tracePt t="21974" x="781050" y="5270500"/>
          <p14:tracePt t="21990" x="768350" y="5270500"/>
          <p14:tracePt t="22008" x="736600" y="5283200"/>
          <p14:tracePt t="22025" x="723900" y="5283200"/>
          <p14:tracePt t="22041" x="711200" y="5283200"/>
          <p14:tracePt t="22058" x="692150" y="5283200"/>
          <p14:tracePt t="22073" x="679450" y="5283200"/>
          <p14:tracePt t="22089" x="666750" y="5283200"/>
          <p14:tracePt t="22106" x="647700" y="5283200"/>
          <p14:tracePt t="22124" x="641350" y="5283200"/>
          <p14:tracePt t="22140" x="635000" y="5283200"/>
          <p14:tracePt t="22157" x="622300" y="5283200"/>
          <p14:tracePt t="22173" x="609600" y="5283200"/>
          <p14:tracePt t="22505" x="609600" y="5276850"/>
          <p14:tracePt t="22532" x="609600" y="5270500"/>
          <p14:tracePt t="22538" x="609600" y="5264150"/>
          <p14:tracePt t="22546" x="609600" y="5257800"/>
          <p14:tracePt t="22567" x="609600" y="5251450"/>
          <p14:tracePt t="22575" x="609600" y="5245100"/>
          <p14:tracePt t="22592" x="609600" y="5238750"/>
          <p14:tracePt t="22608" x="609600" y="5226050"/>
          <p14:tracePt t="22931" x="615950" y="5213350"/>
          <p14:tracePt t="22936" x="615950" y="5207000"/>
          <p14:tracePt t="22952" x="628650" y="5200650"/>
          <p14:tracePt t="22967" x="635000" y="5194300"/>
          <p14:tracePt t="22983" x="654050" y="5187950"/>
          <p14:tracePt t="23000" x="679450" y="5187950"/>
          <p14:tracePt t="23016" x="704850" y="5187950"/>
          <p14:tracePt t="23033" x="736600" y="5175250"/>
          <p14:tracePt t="23052" x="781050" y="5168900"/>
          <p14:tracePt t="23068" x="812800" y="5168900"/>
          <p14:tracePt t="23086" x="863600" y="5156200"/>
          <p14:tracePt t="23101" x="895350" y="5156200"/>
          <p14:tracePt t="23116" x="920750" y="5156200"/>
          <p14:tracePt t="23135" x="965200" y="5156200"/>
          <p14:tracePt t="23150" x="984250" y="5156200"/>
          <p14:tracePt t="23166" x="1003300" y="5156200"/>
          <p14:tracePt t="23184" x="1022350" y="5156200"/>
          <p14:tracePt t="23200" x="1028700" y="5156200"/>
          <p14:tracePt t="23216" x="1035050" y="5156200"/>
          <p14:tracePt t="23768" x="1047750" y="5156200"/>
          <p14:tracePt t="23774" x="1047750" y="5162550"/>
          <p14:tracePt t="23788" x="1060450" y="5175250"/>
          <p14:tracePt t="23804" x="1066800" y="5181600"/>
          <p14:tracePt t="23821" x="1073150" y="5194300"/>
          <p14:tracePt t="23838" x="1085850" y="5213350"/>
          <p14:tracePt t="23855" x="1092200" y="5226050"/>
          <p14:tracePt t="23871" x="1092200" y="5232400"/>
          <p14:tracePt t="23889" x="1092200" y="5245100"/>
          <p14:tracePt t="23904" x="1092200" y="5251450"/>
          <p14:tracePt t="23922" x="1092200" y="5257800"/>
          <p14:tracePt t="25606" x="1085850" y="5257800"/>
          <p14:tracePt t="25611" x="1079500" y="5264150"/>
          <p14:tracePt t="25626" x="1073150" y="5264150"/>
          <p14:tracePt t="25642" x="1054100" y="5264150"/>
          <p14:tracePt t="25658" x="1035050" y="5264150"/>
          <p14:tracePt t="25676" x="996950" y="5264150"/>
          <p14:tracePt t="25693" x="965200" y="5264150"/>
          <p14:tracePt t="25708" x="939800" y="5264150"/>
          <p14:tracePt t="25726" x="895350" y="5264150"/>
          <p14:tracePt t="25742" x="876300" y="5270500"/>
          <p14:tracePt t="25759" x="838200" y="5270500"/>
          <p14:tracePt t="25775" x="819150" y="5276850"/>
          <p14:tracePt t="25792" x="787400" y="5276850"/>
          <p14:tracePt t="25808" x="768350" y="5276850"/>
          <p14:tracePt t="25826" x="736600" y="5276850"/>
          <p14:tracePt t="25841" x="730250" y="5276850"/>
          <p14:tracePt t="25859" x="717550" y="5283200"/>
          <p14:tracePt t="25875" x="704850" y="5283200"/>
          <p14:tracePt t="25892" x="692150" y="5283200"/>
          <p14:tracePt t="25907" x="685800" y="5283200"/>
          <p14:tracePt t="25923" x="666750" y="5283200"/>
          <p14:tracePt t="25940" x="660400" y="5283200"/>
          <p14:tracePt t="25959" x="641350" y="5283200"/>
          <p14:tracePt t="25975" x="635000" y="5283200"/>
          <p14:tracePt t="26223" x="628650" y="5283200"/>
          <p14:tracePt t="26229" x="628650" y="5289550"/>
          <p14:tracePt t="27798" x="711200" y="5283200"/>
          <p14:tracePt t="27803" x="914400" y="5257800"/>
          <p14:tracePt t="27821" x="1441450" y="5162550"/>
          <p14:tracePt t="27836" x="2178050" y="5137150"/>
          <p14:tracePt t="27851" x="2940050" y="5175250"/>
          <p14:tracePt t="27868" x="3892550" y="5276850"/>
          <p14:tracePt t="27881" x="4330700" y="5346700"/>
          <p14:tracePt t="27897" x="4559300" y="5378450"/>
          <p14:tracePt t="27914" x="4743450" y="5391150"/>
          <p14:tracePt t="27931" x="4883150" y="5410200"/>
          <p14:tracePt t="27947" x="4902200" y="5410200"/>
          <p14:tracePt t="28216" x="5137150" y="5384800"/>
          <p14:tracePt t="28224" x="5511800" y="5340350"/>
          <p14:tracePt t="28229" x="6013450" y="5276850"/>
          <p14:tracePt t="28237" x="6534150" y="5226050"/>
          <p14:tracePt t="28254" x="7486650" y="5194300"/>
          <p14:tracePt t="28257" x="7937500" y="5175250"/>
          <p14:tracePt t="28270" x="8705850" y="5118100"/>
          <p14:tracePt t="28287" x="9232900" y="5092700"/>
          <p14:tracePt t="28304" x="9652000" y="5054600"/>
          <p14:tracePt t="28320" x="9950450" y="5029200"/>
          <p14:tracePt t="28339" x="10052050" y="5003800"/>
          <p14:tracePt t="28356" x="10096500" y="4997450"/>
          <p14:tracePt t="28614" x="10153650" y="5010150"/>
          <p14:tracePt t="28620" x="10229850" y="5022850"/>
          <p14:tracePt t="28633" x="10382250" y="5060950"/>
          <p14:tracePt t="28649" x="10502900" y="5099050"/>
          <p14:tracePt t="28667" x="10604500" y="5130800"/>
          <p14:tracePt t="28683" x="10731500" y="5175250"/>
          <p14:tracePt t="28701" x="10801350" y="5194300"/>
          <p14:tracePt t="28717" x="10839450" y="5207000"/>
          <p14:tracePt t="28734" x="10877550" y="5232400"/>
          <p14:tracePt t="28751" x="10890250" y="5238750"/>
          <p14:tracePt t="28767" x="10896600" y="5251450"/>
          <p14:tracePt t="28768" x="10902950" y="5251450"/>
          <p14:tracePt t="28784" x="10915650" y="5264150"/>
          <p14:tracePt t="28801" x="10915650" y="5276850"/>
          <p14:tracePt t="28817" x="10915650" y="5283200"/>
          <p14:tracePt t="28834" x="10915650" y="5289550"/>
          <p14:tracePt t="28867" x="10915650" y="5295900"/>
          <p14:tracePt t="28884" x="10915650" y="5302250"/>
          <p14:tracePt t="28900" x="10915650" y="5308600"/>
          <p14:tracePt t="28918" x="10915650" y="5327650"/>
          <p14:tracePt t="28934" x="10915650" y="5334000"/>
          <p14:tracePt t="28950" x="10915650" y="5340350"/>
          <p14:tracePt t="28968" x="10915650" y="5353050"/>
          <p14:tracePt t="28984" x="10915650" y="5365750"/>
          <p14:tracePt t="29000" x="10915650" y="5378450"/>
          <p14:tracePt t="29017" x="10915650" y="5410200"/>
          <p14:tracePt t="29033" x="10915650" y="5435600"/>
          <p14:tracePt t="29049" x="10915650" y="5441950"/>
          <p14:tracePt t="29063" x="10915650" y="5454650"/>
          <p14:tracePt t="29080" x="10915650" y="5473700"/>
          <p14:tracePt t="29097" x="10915650" y="5480050"/>
          <p14:tracePt t="29113" x="10915650" y="5486400"/>
          <p14:tracePt t="29130" x="10915650" y="5492750"/>
          <p14:tracePt t="29898" x="10909300" y="5492750"/>
          <p14:tracePt t="29912" x="10902950" y="5492750"/>
          <p14:tracePt t="29925" x="10896600" y="5492750"/>
          <p14:tracePt t="29990" x="10896600" y="5486400"/>
          <p14:tracePt t="31381" x="10890250" y="5486400"/>
          <p14:tracePt t="31579" x="10883900" y="5486400"/>
          <p14:tracePt t="31585" x="10877550" y="5486400"/>
          <p14:tracePt t="31596" x="10877550" y="5492750"/>
          <p14:tracePt t="31615" x="10871200" y="5499100"/>
          <p14:tracePt t="31629" x="10858500" y="5499100"/>
          <p14:tracePt t="31646" x="10845800" y="5505450"/>
          <p14:tracePt t="31662" x="10833100" y="5511800"/>
          <p14:tracePt t="31679" x="10826750" y="5518150"/>
          <p14:tracePt t="31695" x="10814050" y="5524500"/>
          <p14:tracePt t="31712" x="10795000" y="5530850"/>
          <p14:tracePt t="31729" x="10788650" y="5537200"/>
          <p14:tracePt t="31745" x="10775950" y="5537200"/>
          <p14:tracePt t="31762" x="10737850" y="5537200"/>
          <p14:tracePt t="31779" x="10706100" y="5537200"/>
          <p14:tracePt t="31795" x="10674350" y="5537200"/>
          <p14:tracePt t="31812" x="10636250" y="5537200"/>
          <p14:tracePt t="31829" x="10610850" y="5537200"/>
          <p14:tracePt t="31845" x="10572750" y="5537200"/>
          <p14:tracePt t="31862" x="10490200" y="5537200"/>
          <p14:tracePt t="31879" x="10407650" y="5511800"/>
          <p14:tracePt t="31895" x="10331450" y="5499100"/>
          <p14:tracePt t="31912" x="10185400" y="5473700"/>
          <p14:tracePt t="31929" x="10058400" y="5461000"/>
          <p14:tracePt t="31945" x="9912350" y="5435600"/>
          <p14:tracePt t="31962" x="9658350" y="5429250"/>
          <p14:tracePt t="31979" x="9512300" y="5429250"/>
          <p14:tracePt t="31995" x="9378950" y="5454650"/>
          <p14:tracePt t="32012" x="9226550" y="5473700"/>
          <p14:tracePt t="32029" x="9156700" y="5486400"/>
          <p14:tracePt t="32045" x="9093200" y="5511800"/>
          <p14:tracePt t="32062" x="9067800" y="5524500"/>
          <p14:tracePt t="32079" x="9055100" y="5524500"/>
          <p14:tracePt t="32095" x="9048750" y="5524500"/>
          <p14:tracePt t="32545" x="8959850" y="5492750"/>
          <p14:tracePt t="32551" x="8763000" y="5422900"/>
          <p14:tracePt t="32561" x="8502650" y="5353050"/>
          <p14:tracePt t="32578" x="7658100" y="5175250"/>
          <p14:tracePt t="32594" x="7061200" y="5118100"/>
          <p14:tracePt t="32611" x="6610350" y="5118100"/>
          <p14:tracePt t="32627" x="6172200" y="5118100"/>
          <p14:tracePt t="32644" x="6000750" y="5118100"/>
          <p14:tracePt t="32661" x="5899150" y="5118100"/>
          <p14:tracePt t="32678" x="5765800" y="5118100"/>
          <p14:tracePt t="32694" x="5721350" y="5118100"/>
          <p14:tracePt t="32711" x="5702300" y="5118100"/>
          <p14:tracePt t="33098" x="5651500" y="5118100"/>
          <p14:tracePt t="33104" x="5588000" y="5118100"/>
          <p14:tracePt t="33114" x="5511800" y="5118100"/>
          <p14:tracePt t="33131" x="5283200" y="5118100"/>
          <p14:tracePt t="33148" x="5130800" y="5137150"/>
          <p14:tracePt t="33165" x="5010150" y="5143500"/>
          <p14:tracePt t="33181" x="4857750" y="5162550"/>
          <p14:tracePt t="33198" x="4756150" y="5187950"/>
          <p14:tracePt t="33214" x="4648200" y="5200650"/>
          <p14:tracePt t="33231" x="4521200" y="5232400"/>
          <p14:tracePt t="33248" x="4470400" y="5245100"/>
          <p14:tracePt t="33264" x="4425950" y="5264150"/>
          <p14:tracePt t="33267" x="4413250" y="5270500"/>
          <p14:tracePt t="33281" x="4381500" y="5270500"/>
          <p14:tracePt t="33298" x="4362450" y="5270500"/>
          <p14:tracePt t="33978" x="4356100" y="5270500"/>
          <p14:tracePt t="33984" x="4349750" y="5276850"/>
          <p14:tracePt t="33994" x="4343400" y="5276850"/>
          <p14:tracePt t="34011" x="4330700" y="5276850"/>
          <p14:tracePt t="34027" x="4318000" y="5276850"/>
          <p14:tracePt t="34044" x="4311650" y="5276850"/>
          <p14:tracePt t="34061" x="4292600" y="5276850"/>
          <p14:tracePt t="34078" x="4286250" y="5283200"/>
          <p14:tracePt t="34094" x="4273550" y="5283200"/>
          <p14:tracePt t="34111" x="4260850" y="5289550"/>
          <p14:tracePt t="34127" x="4241800" y="5295900"/>
          <p14:tracePt t="34144" x="4210050" y="5302250"/>
          <p14:tracePt t="34161" x="4165600" y="5302250"/>
          <p14:tracePt t="34177" x="4133850" y="5308600"/>
          <p14:tracePt t="34194" x="4089400" y="5314950"/>
          <p14:tracePt t="34211" x="4044950" y="5327650"/>
          <p14:tracePt t="34227" x="4025900" y="5334000"/>
          <p14:tracePt t="34244" x="3994150" y="5334000"/>
          <p14:tracePt t="34261" x="3968750" y="5340350"/>
          <p14:tracePt t="34277" x="3937000" y="5346700"/>
          <p14:tracePt t="34294" x="3917950" y="5346700"/>
          <p14:tracePt t="34311" x="3879850" y="5353050"/>
          <p14:tracePt t="34327" x="3854450" y="5353050"/>
          <p14:tracePt t="34344" x="3829050" y="5353050"/>
          <p14:tracePt t="34361" x="3797300" y="5353050"/>
          <p14:tracePt t="34377" x="3759200" y="5353050"/>
          <p14:tracePt t="34394" x="3714750" y="5353050"/>
          <p14:tracePt t="34411" x="3689350" y="5353050"/>
          <p14:tracePt t="34427" x="3651250" y="5353050"/>
          <p14:tracePt t="34444" x="3587750" y="5353050"/>
          <p14:tracePt t="34461" x="3536950" y="5353050"/>
          <p14:tracePt t="34477" x="3505200" y="5353050"/>
          <p14:tracePt t="34494" x="3448050" y="5353050"/>
          <p14:tracePt t="34511" x="3403600" y="5353050"/>
          <p14:tracePt t="34527" x="3365500" y="5353050"/>
          <p14:tracePt t="34544" x="3314700" y="5359400"/>
          <p14:tracePt t="34561" x="3282950" y="5372100"/>
          <p14:tracePt t="34577" x="3251200" y="5372100"/>
          <p14:tracePt t="34594" x="3219450" y="5391150"/>
          <p14:tracePt t="34611" x="3194050" y="5397500"/>
          <p14:tracePt t="34627" x="3175000" y="5403850"/>
          <p14:tracePt t="34644" x="3149600" y="5410200"/>
          <p14:tracePt t="34660" x="3136900" y="5422900"/>
          <p14:tracePt t="34677" x="3124200" y="5429250"/>
          <p14:tracePt t="34694" x="3098800" y="5448300"/>
          <p14:tracePt t="34710" x="3092450" y="5461000"/>
          <p14:tracePt t="34727" x="3086100" y="5467350"/>
          <p14:tracePt t="34744" x="3067050" y="5473700"/>
          <p14:tracePt t="34760" x="3054350" y="5473700"/>
          <p14:tracePt t="34777" x="3048000" y="5486400"/>
          <p14:tracePt t="34794" x="3035300" y="5486400"/>
          <p14:tracePt t="34810" x="3035300" y="5492750"/>
          <p14:tracePt t="34827" x="3028950" y="5492750"/>
          <p14:tracePt t="34885" x="3028950" y="5499100"/>
          <p14:tracePt t="34899" x="3028950" y="5505450"/>
          <p14:tracePt t="35291" x="3028950" y="5511800"/>
          <p14:tracePt t="35304" x="3035300" y="5518150"/>
          <p14:tracePt t="35311" x="3041650" y="5524500"/>
          <p14:tracePt t="35325" x="3054350" y="5530850"/>
          <p14:tracePt t="35340" x="3060700" y="5543550"/>
          <p14:tracePt t="35357" x="3073400" y="5556250"/>
          <p14:tracePt t="35373" x="3086100" y="5568950"/>
          <p14:tracePt t="35390" x="3098800" y="5581650"/>
          <p14:tracePt t="35407" x="3111500" y="5588000"/>
          <p14:tracePt t="35423" x="3143250" y="5607050"/>
          <p14:tracePt t="35440" x="3168650" y="5619750"/>
          <p14:tracePt t="35457" x="3213100" y="5632450"/>
          <p14:tracePt t="35473" x="3302000" y="5676900"/>
          <p14:tracePt t="35490" x="3384550" y="5708650"/>
          <p14:tracePt t="35507" x="3524250" y="5740400"/>
          <p14:tracePt t="35523" x="3740150" y="5765800"/>
          <p14:tracePt t="35540" x="3867150" y="5778500"/>
          <p14:tracePt t="35557" x="3994150" y="5784850"/>
          <p14:tracePt t="35573" x="4133850" y="5784850"/>
          <p14:tracePt t="35590" x="4222750" y="5791200"/>
          <p14:tracePt t="35607" x="4343400" y="5797550"/>
          <p14:tracePt t="35623" x="4464050" y="5822950"/>
          <p14:tracePt t="35640" x="4540250" y="5835650"/>
          <p14:tracePt t="35657" x="4584700" y="5842000"/>
          <p14:tracePt t="35673" x="4629150" y="5842000"/>
          <p14:tracePt t="35690" x="4648200" y="5842000"/>
          <p14:tracePt t="36028" x="4692650" y="5835650"/>
          <p14:tracePt t="36035" x="4743450" y="5816600"/>
          <p14:tracePt t="36045" x="4781550" y="5810250"/>
          <p14:tracePt t="36062" x="4927600" y="5791200"/>
          <p14:tracePt t="36078" x="5041900" y="5772150"/>
          <p14:tracePt t="36095" x="5149850" y="5772150"/>
          <p14:tracePt t="36111" x="5302250" y="5765800"/>
          <p14:tracePt t="36128" x="5429250" y="5759450"/>
          <p14:tracePt t="36145" x="5524500" y="5759450"/>
          <p14:tracePt t="36162" x="5632450" y="5746750"/>
          <p14:tracePt t="36178" x="5670550" y="5746750"/>
          <p14:tracePt t="36195" x="5683250" y="5746750"/>
          <p14:tracePt t="36211" x="5702300" y="5746750"/>
          <p14:tracePt t="36518" x="5740400" y="5734050"/>
          <p14:tracePt t="36524" x="5797550" y="5715000"/>
          <p14:tracePt t="36534" x="5867400" y="5702300"/>
          <p14:tracePt t="36551" x="6057900" y="5664200"/>
          <p14:tracePt t="36568" x="6191250" y="5657850"/>
          <p14:tracePt t="36585" x="6337300" y="5657850"/>
          <p14:tracePt t="36601" x="6527800" y="5657850"/>
          <p14:tracePt t="36618" x="6648450" y="5651500"/>
          <p14:tracePt t="36634" x="6762750" y="5651500"/>
          <p14:tracePt t="36651" x="6819900" y="5651500"/>
          <p14:tracePt t="36668" x="6832600" y="5651500"/>
          <p14:tracePt t="36684" x="6845300" y="5651500"/>
          <p14:tracePt t="36987" x="6889750" y="5651500"/>
          <p14:tracePt t="36992" x="6953250" y="5651500"/>
          <p14:tracePt t="37004" x="7004050" y="5651500"/>
          <p14:tracePt t="37020" x="7080250" y="5651500"/>
          <p14:tracePt t="37036" x="7137400" y="5651500"/>
          <p14:tracePt t="37053" x="7181850" y="5651500"/>
          <p14:tracePt t="37070" x="7226300" y="5651500"/>
          <p14:tracePt t="37086" x="7258050" y="5657850"/>
          <p14:tracePt t="37103" x="7277100" y="5657850"/>
          <p14:tracePt t="37119" x="7302500" y="5657850"/>
          <p14:tracePt t="37136" x="7315200" y="5657850"/>
          <p14:tracePt t="37153" x="7321550" y="5657850"/>
          <p14:tracePt t="37980" x="7321550" y="5651500"/>
          <p14:tracePt t="37986" x="7321550" y="5645150"/>
          <p14:tracePt t="37997" x="7315200" y="5645150"/>
          <p14:tracePt t="38013" x="7302500" y="5632450"/>
          <p14:tracePt t="38030" x="7289800" y="5632450"/>
          <p14:tracePt t="38046" x="7283450" y="5613400"/>
          <p14:tracePt t="38063" x="7270750" y="5607050"/>
          <p14:tracePt t="38080" x="7258050" y="5600700"/>
          <p14:tracePt t="38096" x="7251700" y="5600700"/>
          <p14:tracePt t="38113" x="7232650" y="5594350"/>
          <p14:tracePt t="38130" x="7226300" y="5588000"/>
          <p14:tracePt t="38146" x="7213600" y="5588000"/>
          <p14:tracePt t="38163" x="7194550" y="5581650"/>
          <p14:tracePt t="38180" x="7188200" y="5581650"/>
          <p14:tracePt t="38197" x="7175500" y="5581650"/>
          <p14:tracePt t="38213" x="7162800" y="5581650"/>
          <p14:tracePt t="38230" x="7150100" y="5581650"/>
          <p14:tracePt t="38246" x="7143750" y="5581650"/>
          <p14:tracePt t="38263" x="7124700" y="5581650"/>
          <p14:tracePt t="38279" x="7118350" y="5581650"/>
          <p14:tracePt t="38296" x="7112000" y="5568950"/>
          <p14:tracePt t="38313" x="7092950" y="5568950"/>
          <p14:tracePt t="38347" x="7092950" y="5562600"/>
          <p14:tracePt t="39291" x="7080250" y="5562600"/>
          <p14:tracePt t="39298" x="7067550" y="5562600"/>
          <p14:tracePt t="39305" x="7061200" y="5562600"/>
          <p14:tracePt t="39321" x="7035800" y="5556250"/>
          <p14:tracePt t="39338" x="7004050" y="5543550"/>
          <p14:tracePt t="39355" x="6934200" y="5499100"/>
          <p14:tracePt t="39372" x="6870700" y="5461000"/>
          <p14:tracePt t="39388" x="6775450" y="5397500"/>
          <p14:tracePt t="39405" x="6610350" y="5302250"/>
          <p14:tracePt t="39422" x="6445250" y="5207000"/>
          <p14:tracePt t="39438" x="6280150" y="5118100"/>
          <p14:tracePt t="39455" x="6007100" y="5010150"/>
          <p14:tracePt t="39472" x="5835650" y="4953000"/>
          <p14:tracePt t="39488" x="5683250" y="4914900"/>
          <p14:tracePt t="39505" x="5505450" y="4857750"/>
          <p14:tracePt t="39522" x="5435600" y="4845050"/>
          <p14:tracePt t="39538" x="5346700" y="4813300"/>
          <p14:tracePt t="39555" x="5308600" y="4800600"/>
          <p14:tracePt t="39589" x="5219700" y="4762500"/>
          <p14:tracePt t="39605" x="5200650" y="4756150"/>
          <p14:tracePt t="40066" x="5181600" y="4743450"/>
          <p14:tracePt t="40073" x="5137150" y="4730750"/>
          <p14:tracePt t="40083" x="5099050" y="4711700"/>
          <p14:tracePt t="40099" x="4959350" y="4641850"/>
          <p14:tracePt t="40115" x="4876800" y="4616450"/>
          <p14:tracePt t="40132" x="4781550" y="4559300"/>
          <p14:tracePt t="40149" x="4622800" y="4502150"/>
          <p14:tracePt t="40165" x="4540250" y="4476750"/>
          <p14:tracePt t="40182" x="4464050" y="4451350"/>
          <p14:tracePt t="40199" x="4356100" y="4425950"/>
          <p14:tracePt t="40215" x="4311650" y="4425950"/>
          <p14:tracePt t="40232" x="4273550" y="4425950"/>
          <p14:tracePt t="40249" x="4235450" y="4419600"/>
          <p14:tracePt t="40266" x="4216400" y="4419600"/>
          <p14:tracePt t="40282" x="4210050" y="4419600"/>
          <p14:tracePt t="40299" x="4191000" y="4419600"/>
          <p14:tracePt t="40315" x="4184650" y="4419600"/>
          <p14:tracePt t="40332" x="4171950" y="4413250"/>
          <p14:tracePt t="40349" x="4152900" y="4413250"/>
          <p14:tracePt t="40365" x="4146550" y="4413250"/>
          <p14:tracePt t="40382" x="4133850" y="4406900"/>
          <p14:tracePt t="40399" x="4121150" y="4406900"/>
          <p14:tracePt t="40415" x="4108450" y="4400550"/>
          <p14:tracePt t="40432" x="4102100" y="4394200"/>
          <p14:tracePt t="40449" x="4095750" y="4381500"/>
          <p14:tracePt t="40465" x="4095750" y="4375150"/>
          <p14:tracePt t="40482" x="4095750" y="4356100"/>
          <p14:tracePt t="40515" x="4095750" y="4349750"/>
          <p14:tracePt t="40532" x="4095750" y="4343400"/>
          <p14:tracePt t="40549" x="4095750" y="4337050"/>
          <p14:tracePt t="40565" x="4095750" y="4330700"/>
          <p14:tracePt t="40582" x="4095750" y="4324350"/>
          <p14:tracePt t="40604" x="4095750" y="4318000"/>
          <p14:tracePt t="40615" x="4095750" y="4311650"/>
          <p14:tracePt t="40639" x="4095750" y="4305300"/>
          <p14:tracePt t="40653" x="4095750" y="4292600"/>
          <p14:tracePt t="40674" x="4095750" y="4286250"/>
          <p14:tracePt t="40689" x="4095750" y="4279900"/>
          <p14:tracePt t="40698" x="4095750" y="4273550"/>
          <p14:tracePt t="40724" x="4095750" y="4267200"/>
          <p14:tracePt t="40732" x="4095750" y="4260850"/>
          <p14:tracePt t="40753" x="4095750" y="4248150"/>
          <p14:tracePt t="40768" x="4095750" y="4241800"/>
          <p14:tracePt t="40788" x="4095750" y="4235450"/>
          <p14:tracePt t="40802" x="4095750" y="4229100"/>
          <p14:tracePt t="40824" x="4095750" y="4222750"/>
          <p14:tracePt t="40844" x="4095750" y="4216400"/>
          <p14:tracePt t="40852" x="4095750" y="4210050"/>
          <p14:tracePt t="40867" x="4095750" y="4203700"/>
          <p14:tracePt t="40915" x="4095750" y="4197350"/>
          <p14:tracePt t="40938" x="4102100" y="4197350"/>
          <p14:tracePt t="41811" x="4114800" y="4191000"/>
          <p14:tracePt t="41818" x="4121150" y="4191000"/>
          <p14:tracePt t="41827" x="4140200" y="4191000"/>
          <p14:tracePt t="41845" x="4184650" y="4165600"/>
          <p14:tracePt t="41861" x="4235450" y="4152900"/>
          <p14:tracePt t="41877" x="4292600" y="4140200"/>
          <p14:tracePt t="41894" x="4406900" y="4121150"/>
          <p14:tracePt t="41911" x="4502150" y="4121150"/>
          <p14:tracePt t="41927" x="4591050" y="4121150"/>
          <p14:tracePt t="41944" x="4667250" y="4121150"/>
          <p14:tracePt t="41961" x="4730750" y="4121150"/>
          <p14:tracePt t="41977" x="4781550" y="4121150"/>
          <p14:tracePt t="41994" x="4832350" y="4121150"/>
          <p14:tracePt t="42011" x="4851400" y="4121150"/>
          <p14:tracePt t="42027" x="4864100" y="4121150"/>
          <p14:tracePt t="42044" x="4883150" y="4121150"/>
          <p14:tracePt t="42471" x="4902200" y="4121150"/>
          <p14:tracePt t="42478" x="4953000" y="4121150"/>
          <p14:tracePt t="42487" x="5010150" y="4121150"/>
          <p14:tracePt t="42504" x="5207000" y="4121150"/>
          <p14:tracePt t="42521" x="5391150" y="4108450"/>
          <p14:tracePt t="42537" x="5568950" y="4089400"/>
          <p14:tracePt t="42554" x="5861050" y="4064000"/>
          <p14:tracePt t="42571" x="6007100" y="4044950"/>
          <p14:tracePt t="42588" x="6096000" y="4044950"/>
          <p14:tracePt t="42604" x="6191250" y="4044950"/>
          <p14:tracePt t="42621" x="6216650" y="4044950"/>
          <p14:tracePt t="42637" x="6248400" y="4044950"/>
          <p14:tracePt t="42654" x="6267450" y="4044950"/>
          <p14:tracePt t="42670" x="6273800" y="4044950"/>
          <p14:tracePt t="42687" x="6286500" y="4051300"/>
          <p14:tracePt t="42704" x="6299200" y="4051300"/>
          <p14:tracePt t="42753" x="6305550" y="4051300"/>
          <p14:tracePt t="42767" x="6311900" y="4051300"/>
          <p14:tracePt t="42775" x="6318250" y="4051300"/>
          <p14:tracePt t="42787" x="6318250" y="4057650"/>
          <p14:tracePt t="42804" x="6343650" y="4070350"/>
          <p14:tracePt t="42821" x="6369050" y="4083050"/>
          <p14:tracePt t="42837" x="6394450" y="4089400"/>
          <p14:tracePt t="42854" x="6419850" y="4095750"/>
          <p14:tracePt t="42871" x="6432550" y="4102100"/>
          <p14:tracePt t="42888" x="6451600" y="4108450"/>
          <p14:tracePt t="42904" x="6457950" y="4108450"/>
          <p14:tracePt t="42920" x="6464300" y="4108450"/>
          <p14:tracePt t="43109" x="6464300" y="4114800"/>
          <p14:tracePt t="43123" x="6464300" y="4121150"/>
          <p14:tracePt t="43130" x="6470650" y="4121150"/>
          <p14:tracePt t="43142" x="6470650" y="4127500"/>
          <p14:tracePt t="43159" x="6483350" y="4146550"/>
          <p14:tracePt t="43175" x="6483350" y="4159250"/>
          <p14:tracePt t="43192" x="6489700" y="4165600"/>
          <p14:tracePt t="43209" x="6496050" y="4184650"/>
          <p14:tracePt t="43225" x="6496050" y="4191000"/>
          <p14:tracePt t="43242" x="6496050" y="4203700"/>
          <p14:tracePt t="43259" x="6496050" y="4216400"/>
          <p14:tracePt t="43275" x="6496050" y="4222750"/>
          <p14:tracePt t="43642" x="6426200" y="4210050"/>
          <p14:tracePt t="43649" x="6299200" y="4159250"/>
          <p14:tracePt t="43659" x="6134100" y="4127500"/>
          <p14:tracePt t="43675" x="5511800" y="3981450"/>
          <p14:tracePt t="43692" x="5118100" y="3911600"/>
          <p14:tracePt t="43708" x="4800600" y="3848100"/>
          <p14:tracePt t="43725" x="4508500" y="3816350"/>
          <p14:tracePt t="43742" x="4381500" y="3816350"/>
          <p14:tracePt t="43758" x="4305300" y="3816350"/>
          <p14:tracePt t="43762" x="4260850" y="3816350"/>
          <p14:tracePt t="43775" x="4203700" y="3816350"/>
          <p14:tracePt t="43792" x="4171950" y="3816350"/>
          <p14:tracePt t="43808" x="4140200" y="3816350"/>
          <p14:tracePt t="43825" x="4121150" y="3816350"/>
          <p14:tracePt t="43842" x="4102100" y="3816350"/>
          <p14:tracePt t="44153" x="4051300" y="3816350"/>
          <p14:tracePt t="44159" x="3987800" y="3810000"/>
          <p14:tracePt t="44166" x="3930650" y="3803650"/>
          <p14:tracePt t="44176" x="3867150" y="3797300"/>
          <p14:tracePt t="44193" x="3714750" y="3778250"/>
          <p14:tracePt t="44210" x="3657600" y="3778250"/>
          <p14:tracePt t="44227" x="3600450" y="3778250"/>
          <p14:tracePt t="44244" x="3536950" y="3778250"/>
          <p14:tracePt t="44260" x="3492500" y="3778250"/>
          <p14:tracePt t="44277" x="3454400" y="3778250"/>
          <p14:tracePt t="44293" x="3422650" y="3778250"/>
          <p14:tracePt t="44310" x="3403600" y="3778250"/>
          <p14:tracePt t="44327" x="3390900" y="3778250"/>
          <p14:tracePt t="44344" x="3378200" y="3778250"/>
          <p14:tracePt t="44360" x="3365500" y="3778250"/>
          <p14:tracePt t="44377" x="3359150" y="3778250"/>
          <p14:tracePt t="44449" x="3390900" y="3765550"/>
          <p14:tracePt t="44456" x="3460750" y="3746500"/>
          <p14:tracePt t="44463" x="3543300" y="3727450"/>
          <p14:tracePt t="44477" x="3784600" y="3689350"/>
          <p14:tracePt t="44493" x="4083050" y="3670300"/>
          <p14:tracePt t="44510" x="4400550" y="3638550"/>
          <p14:tracePt t="44527" x="4895850" y="3606800"/>
          <p14:tracePt t="44543" x="5168900" y="3587750"/>
          <p14:tracePt t="44560" x="5340350" y="3568700"/>
          <p14:tracePt t="44576" x="5524500" y="3549650"/>
          <p14:tracePt t="44593" x="5600700" y="3549650"/>
          <p14:tracePt t="44610" x="5651500" y="3549650"/>
          <p14:tracePt t="44626" x="5683250" y="3549650"/>
          <p14:tracePt t="44890" x="5772150" y="3549650"/>
          <p14:tracePt t="44898" x="5886450" y="3549650"/>
          <p14:tracePt t="44904" x="6000750" y="3549650"/>
          <p14:tracePt t="44914" x="6146800" y="3549650"/>
          <p14:tracePt t="44930" x="6337300" y="3549650"/>
          <p14:tracePt t="44947" x="6623050" y="3549650"/>
          <p14:tracePt t="44964" x="6781800" y="3556000"/>
          <p14:tracePt t="44981" x="7004050" y="3575050"/>
          <p14:tracePt t="44997" x="7092950" y="3594100"/>
          <p14:tracePt t="45014" x="7150100" y="3600450"/>
          <p14:tracePt t="45030" x="7207250" y="3606800"/>
          <p14:tracePt t="45047" x="7226300" y="3606800"/>
          <p14:tracePt t="45064" x="7239000" y="3613150"/>
          <p14:tracePt t="45080" x="7251700" y="3613150"/>
          <p14:tracePt t="48133" x="7194550" y="3600450"/>
          <p14:tracePt t="48139" x="7099300" y="3587750"/>
          <p14:tracePt t="48150" x="6991350" y="3562350"/>
          <p14:tracePt t="48167" x="6553200" y="3441700"/>
          <p14:tracePt t="48183" x="6216650" y="3365500"/>
          <p14:tracePt t="48200" x="5937250" y="3289300"/>
          <p14:tracePt t="48216" x="5664200" y="3232150"/>
          <p14:tracePt t="48233" x="5524500" y="3206750"/>
          <p14:tracePt t="48250" x="5448300" y="3194050"/>
          <p14:tracePt t="48266" x="5359400" y="3162300"/>
          <p14:tracePt t="48283" x="5321300" y="3149600"/>
          <p14:tracePt t="48300" x="5302250" y="3149600"/>
          <p14:tracePt t="48316" x="5270500" y="3149600"/>
          <p14:tracePt t="48333" x="5257800" y="3143250"/>
          <p14:tracePt t="48350" x="5251450" y="3143250"/>
          <p14:tracePt t="48750" x="5245100" y="3130550"/>
          <p14:tracePt t="48757" x="5226050" y="3117850"/>
          <p14:tracePt t="48767" x="5200650" y="3079750"/>
          <p14:tracePt t="48784" x="5156200" y="3009900"/>
          <p14:tracePt t="48800" x="5130800" y="2971800"/>
          <p14:tracePt t="48817" x="5105400" y="2927350"/>
          <p14:tracePt t="48833" x="5080000" y="2882900"/>
          <p14:tracePt t="48850" x="5060950" y="2851150"/>
          <p14:tracePt t="48867" x="5041900" y="2813050"/>
          <p14:tracePt t="48884" x="5010150" y="2774950"/>
          <p14:tracePt t="48900" x="4997450" y="2749550"/>
          <p14:tracePt t="48917" x="4991100" y="2730500"/>
          <p14:tracePt t="48934" x="4978400" y="2711450"/>
          <p14:tracePt t="48950" x="4959350" y="2705100"/>
          <p14:tracePt t="48967" x="4953000" y="2692400"/>
          <p14:tracePt t="48983" x="4940300" y="2679700"/>
          <p14:tracePt t="49000" x="4933950" y="2673350"/>
          <p14:tracePt t="49033" x="4927600" y="2673350"/>
          <p14:tracePt t="49055" x="4927600" y="2667000"/>
          <p14:tracePt t="49104" x="4927600" y="2660650"/>
          <p14:tracePt t="49132" x="4921250" y="2660650"/>
          <p14:tracePt t="49175" x="4921250" y="2654300"/>
          <p14:tracePt t="49203" x="4921250" y="2647950"/>
          <p14:tracePt t="49231" x="4921250" y="2641600"/>
          <p14:tracePt t="49253" x="4908550" y="2641600"/>
          <p14:tracePt t="49260" x="4908550" y="2635250"/>
          <p14:tracePt t="49275" x="4908550" y="2628900"/>
          <p14:tracePt t="49283" x="4902200" y="2622550"/>
          <p14:tracePt t="49300" x="4895850" y="2616200"/>
          <p14:tracePt t="49316" x="4889500" y="2609850"/>
          <p14:tracePt t="49333" x="4889500" y="2597150"/>
          <p14:tracePt t="49350" x="4876800" y="2590800"/>
          <p14:tracePt t="49367" x="4876800" y="2571750"/>
          <p14:tracePt t="49383" x="4864100" y="2571750"/>
          <p14:tracePt t="49400" x="4864100" y="2565400"/>
          <p14:tracePt t="49416" x="4857750" y="2565400"/>
          <p14:tracePt t="49433" x="4857750" y="2559050"/>
          <p14:tracePt t="49450" x="4851400" y="2552700"/>
          <p14:tracePt t="49588" x="4845050" y="2552700"/>
          <p14:tracePt t="50395" x="4838700" y="2552700"/>
          <p14:tracePt t="50616" x="4826000" y="2552700"/>
          <p14:tracePt t="51049" x="4895850" y="2552700"/>
          <p14:tracePt t="51056" x="4991100" y="2552700"/>
          <p14:tracePt t="51065" x="5092700" y="2552700"/>
          <p14:tracePt t="51082" x="5327650" y="2552700"/>
          <p14:tracePt t="51099" x="5441950" y="2552700"/>
          <p14:tracePt t="51115" x="5518150" y="2552700"/>
          <p14:tracePt t="51132" x="5588000" y="2552700"/>
          <p14:tracePt t="51149" x="5613400" y="2552700"/>
          <p14:tracePt t="51165" x="5626100" y="2552700"/>
          <p14:tracePt t="51182" x="5638800" y="2552700"/>
          <p14:tracePt t="51199" x="5657850" y="2552700"/>
          <p14:tracePt t="51504" x="5784850" y="2552700"/>
          <p14:tracePt t="51510" x="5956300" y="2552700"/>
          <p14:tracePt t="51520" x="6070600" y="2552700"/>
          <p14:tracePt t="51537" x="6419850" y="2571750"/>
          <p14:tracePt t="51554" x="6559550" y="2584450"/>
          <p14:tracePt t="51570" x="6680200" y="2584450"/>
          <p14:tracePt t="51587" x="6769100" y="2590800"/>
          <p14:tracePt t="51604" x="6800850" y="2590800"/>
          <p14:tracePt t="51620" x="6826250" y="2590800"/>
          <p14:tracePt t="51637" x="6845300" y="2590800"/>
          <p14:tracePt t="51950" x="6883400" y="2590800"/>
          <p14:tracePt t="51957" x="6915150" y="2590800"/>
          <p14:tracePt t="51967" x="6934200" y="2590800"/>
          <p14:tracePt t="51984" x="6978650" y="2590800"/>
          <p14:tracePt t="52000" x="6985000" y="2590800"/>
          <p14:tracePt t="52017" x="6997700" y="2590800"/>
          <p14:tracePt t="52033" x="7004050" y="2590800"/>
          <p14:tracePt t="52128" x="7010400" y="2590800"/>
          <p14:tracePt t="52141" x="7016750" y="2590800"/>
          <p14:tracePt t="52147" x="7023100" y="2597150"/>
          <p14:tracePt t="52155" x="7029450" y="2597150"/>
          <p14:tracePt t="52176" x="7029450" y="2603500"/>
          <p14:tracePt t="52190" x="7035800" y="2603500"/>
          <p14:tracePt t="52211" x="7042150" y="2603500"/>
          <p14:tracePt t="52296" x="7048500" y="2603500"/>
          <p14:tracePt t="52340" x="7048500" y="2609850"/>
          <p14:tracePt t="52766" x="7048500" y="2616200"/>
          <p14:tracePt t="52887" x="7048500" y="2622550"/>
          <p14:tracePt t="53093" x="7042150" y="2622550"/>
          <p14:tracePt t="53107" x="7035800" y="2622550"/>
          <p14:tracePt t="53119" x="7029450" y="2622550"/>
          <p14:tracePt t="53127" x="7023100" y="2622550"/>
          <p14:tracePt t="53142" x="7010400" y="2622550"/>
          <p14:tracePt t="53159" x="6997700" y="2622550"/>
          <p14:tracePt t="53176" x="6953250" y="2635250"/>
          <p14:tracePt t="53192" x="6915150" y="2641600"/>
          <p14:tracePt t="53209" x="6877050" y="2641600"/>
          <p14:tracePt t="53226" x="6813550" y="2647950"/>
          <p14:tracePt t="53242" x="6750050" y="2654300"/>
          <p14:tracePt t="53259" x="6699250" y="2660650"/>
          <p14:tracePt t="53262" x="6667500" y="2660650"/>
          <p14:tracePt t="53276" x="6629400" y="2673350"/>
          <p14:tracePt t="53292" x="6591300" y="2673350"/>
          <p14:tracePt t="53309" x="6559550" y="2679700"/>
          <p14:tracePt t="53326" x="6521450" y="2679700"/>
          <p14:tracePt t="53342" x="6496050" y="2686050"/>
          <p14:tracePt t="53359" x="6477000" y="2686050"/>
          <p14:tracePt t="53376" x="6464300" y="2692400"/>
          <p14:tracePt t="53392" x="6445250" y="2692400"/>
          <p14:tracePt t="53409" x="6438900" y="2692400"/>
          <p14:tracePt t="53426" x="6432550" y="26924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 Training</a:t>
            </a:r>
            <a:endParaRPr lang="en-US" dirty="0"/>
          </a:p>
        </p:txBody>
      </p:sp>
      <p:sp>
        <p:nvSpPr>
          <p:cNvPr id="3" name="Content Placeholder 2"/>
          <p:cNvSpPr>
            <a:spLocks noGrp="1"/>
          </p:cNvSpPr>
          <p:nvPr>
            <p:ph idx="1"/>
          </p:nvPr>
        </p:nvSpPr>
        <p:spPr>
          <a:xfrm>
            <a:off x="798899" y="1380021"/>
            <a:ext cx="4575726" cy="4347011"/>
          </a:xfrm>
        </p:spPr>
        <p:txBody>
          <a:bodyPr/>
          <a:lstStyle/>
          <a:p>
            <a:r>
              <a:rPr lang="en-US" dirty="0" smtClean="0"/>
              <a:t>Dataset</a:t>
            </a:r>
            <a:r>
              <a:rPr lang="en-US" baseline="30000" dirty="0"/>
              <a:t> [</a:t>
            </a:r>
            <a:r>
              <a:rPr lang="en-US" baseline="30000" dirty="0" smtClean="0"/>
              <a:t>1]</a:t>
            </a:r>
            <a:endParaRPr lang="en-US" dirty="0" smtClean="0"/>
          </a:p>
          <a:p>
            <a:pPr lvl="1">
              <a:buFont typeface="Arial" panose="020B0604020202020204" pitchFamily="34" charset="0"/>
              <a:buChar char="•"/>
            </a:pPr>
            <a:r>
              <a:rPr lang="en-US" dirty="0" smtClean="0"/>
              <a:t>7T </a:t>
            </a:r>
            <a:r>
              <a:rPr lang="en-US" dirty="0" err="1" smtClean="0"/>
              <a:t>dMRI</a:t>
            </a:r>
            <a:r>
              <a:rPr lang="en-US" dirty="0" smtClean="0"/>
              <a:t> data from 5 subjects</a:t>
            </a:r>
          </a:p>
          <a:p>
            <a:pPr lvl="1">
              <a:buFont typeface="Arial" panose="020B0604020202020204" pitchFamily="34" charset="0"/>
              <a:buChar char="•"/>
            </a:pPr>
            <a:r>
              <a:rPr lang="en-US" dirty="0" err="1" smtClean="0"/>
              <a:t>sTx</a:t>
            </a:r>
            <a:r>
              <a:rPr lang="en-US" dirty="0" smtClean="0"/>
              <a:t> and </a:t>
            </a:r>
            <a:r>
              <a:rPr lang="en-US" dirty="0" err="1" smtClean="0"/>
              <a:t>pTx</a:t>
            </a:r>
            <a:r>
              <a:rPr lang="en-US" dirty="0" smtClean="0"/>
              <a:t>, b=1000s/mm</a:t>
            </a:r>
            <a:r>
              <a:rPr lang="en-US" baseline="30000" dirty="0" smtClean="0"/>
              <a:t>2</a:t>
            </a:r>
          </a:p>
          <a:p>
            <a:pPr lvl="1">
              <a:buFont typeface="Arial" panose="020B0604020202020204" pitchFamily="34" charset="0"/>
              <a:buChar char="•"/>
            </a:pPr>
            <a:r>
              <a:rPr lang="en-US" dirty="0" smtClean="0"/>
              <a:t>18,000 </a:t>
            </a:r>
            <a:r>
              <a:rPr lang="en-US" dirty="0" smtClean="0"/>
              <a:t>samples in total              (5 subjs x 36 </a:t>
            </a:r>
            <a:r>
              <a:rPr lang="en-US" dirty="0" err="1" smtClean="0"/>
              <a:t>vols</a:t>
            </a:r>
            <a:r>
              <a:rPr lang="en-US" dirty="0" smtClean="0"/>
              <a:t> x 100 slices)</a:t>
            </a:r>
          </a:p>
          <a:p>
            <a:r>
              <a:rPr lang="en-US" dirty="0" smtClean="0"/>
              <a:t>Hardware and software</a:t>
            </a:r>
          </a:p>
          <a:p>
            <a:pPr lvl="1">
              <a:buFont typeface="Arial" panose="020B0604020202020204" pitchFamily="34" charset="0"/>
              <a:buChar char="•"/>
            </a:pPr>
            <a:r>
              <a:rPr lang="en-US" dirty="0"/>
              <a:t>24GB </a:t>
            </a:r>
            <a:r>
              <a:rPr lang="en-US" dirty="0" smtClean="0"/>
              <a:t>NVIDIA </a:t>
            </a:r>
            <a:r>
              <a:rPr lang="en-US" dirty="0"/>
              <a:t>TITAN RTX GPU </a:t>
            </a:r>
            <a:endParaRPr lang="en-US" dirty="0" smtClean="0"/>
          </a:p>
          <a:p>
            <a:pPr lvl="1">
              <a:buFont typeface="Arial" panose="020B0604020202020204" pitchFamily="34" charset="0"/>
              <a:buChar char="•"/>
            </a:pPr>
            <a:r>
              <a:rPr lang="en-US" dirty="0" smtClean="0"/>
              <a:t>Julia Language, Adam optimizer</a:t>
            </a:r>
            <a:endParaRPr lang="en-US" dirty="0"/>
          </a:p>
          <a:p>
            <a:r>
              <a:rPr lang="en-US" dirty="0" smtClean="0"/>
              <a:t>Model selection and evaluation using CV</a:t>
            </a:r>
          </a:p>
          <a:p>
            <a:endParaRPr lang="en-US" dirty="0" smtClean="0"/>
          </a:p>
        </p:txBody>
      </p:sp>
      <p:sp>
        <p:nvSpPr>
          <p:cNvPr id="85" name="Rectangle 84"/>
          <p:cNvSpPr/>
          <p:nvPr/>
        </p:nvSpPr>
        <p:spPr>
          <a:xfrm>
            <a:off x="808455" y="6032232"/>
            <a:ext cx="3914341" cy="338554"/>
          </a:xfrm>
          <a:prstGeom prst="rect">
            <a:avLst/>
          </a:prstGeom>
        </p:spPr>
        <p:txBody>
          <a:bodyPr wrap="none">
            <a:spAutoFit/>
          </a:bodyPr>
          <a:lstStyle/>
          <a:p>
            <a:r>
              <a:rPr lang="en-US" sz="1600" dirty="0" smtClean="0">
                <a:solidFill>
                  <a:srgbClr val="5B5B5B"/>
                </a:solidFill>
              </a:rPr>
              <a:t>[1] Wu X, et al. MRM 2018;80:1857-1870</a:t>
            </a:r>
            <a:endParaRPr lang="en-US" sz="1600" dirty="0">
              <a:solidFill>
                <a:srgbClr val="5B5B5B"/>
              </a:solidFill>
            </a:endParaRPr>
          </a:p>
        </p:txBody>
      </p:sp>
      <p:pic>
        <p:nvPicPr>
          <p:cNvPr id="86" name="Picture 85"/>
          <p:cNvPicPr>
            <a:picLocks noChangeAspect="1"/>
          </p:cNvPicPr>
          <p:nvPr/>
        </p:nvPicPr>
        <p:blipFill>
          <a:blip r:embed="rId4"/>
          <a:stretch>
            <a:fillRect/>
          </a:stretch>
        </p:blipFill>
        <p:spPr>
          <a:xfrm>
            <a:off x="5413125" y="1501540"/>
            <a:ext cx="6676205" cy="4844380"/>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58260943"/>
      </p:ext>
    </p:extLst>
  </p:cSld>
  <p:clrMapOvr>
    <a:masterClrMapping/>
  </p:clrMapOvr>
  <mc:AlternateContent xmlns:mc="http://schemas.openxmlformats.org/markup-compatibility/2006">
    <mc:Choice xmlns:p14="http://schemas.microsoft.com/office/powerpoint/2010/main" Requires="p14">
      <p:transition spd="slow" p14:dur="2000" advTm="51400"/>
    </mc:Choice>
    <mc:Fallback>
      <p:transition spd="slow" advTm="5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878" x="6394450" y="2667000"/>
          <p14:tracePt t="886" x="6318250" y="2597150"/>
          <p14:tracePt t="895" x="6210300" y="2520950"/>
          <p14:tracePt t="912" x="5581650" y="2184400"/>
          <p14:tracePt t="929" x="5048250" y="1943100"/>
          <p14:tracePt t="945" x="4546600" y="1778000"/>
          <p14:tracePt t="962" x="4000500" y="1663700"/>
          <p14:tracePt t="979" x="3810000" y="1631950"/>
          <p14:tracePt t="995" x="3657600" y="1606550"/>
          <p14:tracePt t="1012" x="3524250" y="1587500"/>
          <p14:tracePt t="1029" x="3460750" y="1574800"/>
          <p14:tracePt t="1045" x="3435350" y="1574800"/>
          <p14:tracePt t="1062" x="3429000" y="1574800"/>
          <p14:tracePt t="1440" x="3403600" y="1574800"/>
          <p14:tracePt t="1447" x="3378200" y="1581150"/>
          <p14:tracePt t="1457" x="3352800" y="1587500"/>
          <p14:tracePt t="1473" x="3295650" y="1606550"/>
          <p14:tracePt t="1489" x="3263900" y="1612900"/>
          <p14:tracePt t="1506" x="3232150" y="1631950"/>
          <p14:tracePt t="1523" x="3187700" y="1644650"/>
          <p14:tracePt t="1539" x="3168650" y="1651000"/>
          <p14:tracePt t="1556" x="3155950" y="1657350"/>
          <p14:tracePt t="1573" x="3136900" y="1657350"/>
          <p14:tracePt t="1589" x="3130550" y="1657350"/>
          <p14:tracePt t="1606" x="3117850" y="1657350"/>
          <p14:tracePt t="1609" x="3111500" y="1657350"/>
          <p14:tracePt t="1623" x="3105150" y="1657350"/>
          <p14:tracePt t="1639" x="3092450" y="1657350"/>
          <p14:tracePt t="2545" x="3086100" y="1657350"/>
          <p14:tracePt t="2552" x="3079750" y="1663700"/>
          <p14:tracePt t="2566" x="3079750" y="1670050"/>
          <p14:tracePt t="2573" x="3067050" y="1670050"/>
          <p14:tracePt t="2584" x="3060700" y="1670050"/>
          <p14:tracePt t="2660" x="3054350" y="1670050"/>
          <p14:tracePt t="2666" x="3048000" y="1670050"/>
          <p14:tracePt t="2673" x="3048000" y="1676400"/>
          <p14:tracePt t="2684" x="3041650" y="1676400"/>
          <p14:tracePt t="2701" x="3022600" y="1682750"/>
          <p14:tracePt t="2718" x="3009900" y="1682750"/>
          <p14:tracePt t="2734" x="3003550" y="1689100"/>
          <p14:tracePt t="2751" x="2984500" y="1701800"/>
          <p14:tracePt t="2767" x="2959100" y="1708150"/>
          <p14:tracePt t="2784" x="2927350" y="1714500"/>
          <p14:tracePt t="2801" x="2832100" y="1727200"/>
          <p14:tracePt t="2817" x="2743200" y="1739900"/>
          <p14:tracePt t="2834" x="2654300" y="1752600"/>
          <p14:tracePt t="2851" x="2527300" y="1778000"/>
          <p14:tracePt t="2867" x="2451100" y="1784350"/>
          <p14:tracePt t="2884" x="2374900" y="1797050"/>
          <p14:tracePt t="2901" x="2292350" y="1816100"/>
          <p14:tracePt t="2918" x="2228850" y="1835150"/>
          <p14:tracePt t="2935" x="2171700" y="1847850"/>
          <p14:tracePt t="2951" x="2133600" y="1847850"/>
          <p14:tracePt t="2967" x="2089150" y="1847850"/>
          <p14:tracePt t="2984" x="2063750" y="1847850"/>
          <p14:tracePt t="3419" x="2044700" y="1854200"/>
          <p14:tracePt t="3426" x="2019300" y="1854200"/>
          <p14:tracePt t="3435" x="1987550" y="1854200"/>
          <p14:tracePt t="3452" x="1930400" y="1860550"/>
          <p14:tracePt t="3469" x="1892300" y="1860550"/>
          <p14:tracePt t="3486" x="1860550" y="1873250"/>
          <p14:tracePt t="3502" x="1803400" y="1892300"/>
          <p14:tracePt t="3519" x="1746250" y="1898650"/>
          <p14:tracePt t="3536" x="1695450" y="1905000"/>
          <p14:tracePt t="3552" x="1631950" y="1917700"/>
          <p14:tracePt t="3569" x="1593850" y="1924050"/>
          <p14:tracePt t="3586" x="1555750" y="1930400"/>
          <p14:tracePt t="3602" x="1504950" y="1936750"/>
          <p14:tracePt t="3619" x="1479550" y="1936750"/>
          <p14:tracePt t="3635" x="1447800" y="1943100"/>
          <p14:tracePt t="3652" x="1403350" y="1949450"/>
          <p14:tracePt t="3669" x="1384300" y="1955800"/>
          <p14:tracePt t="3685" x="1352550" y="1968500"/>
          <p14:tracePt t="3702" x="1320800" y="1968500"/>
          <p14:tracePt t="3719" x="1301750" y="1974850"/>
          <p14:tracePt t="3735" x="1295400" y="1974850"/>
          <p14:tracePt t="3752" x="1282700" y="1974850"/>
          <p14:tracePt t="3769" x="1270000" y="1981200"/>
          <p14:tracePt t="3786" x="1257300" y="1981200"/>
          <p14:tracePt t="3802" x="1244600" y="1981200"/>
          <p14:tracePt t="3818" x="1231900" y="1987550"/>
          <p14:tracePt t="3836" x="1219200" y="1987550"/>
          <p14:tracePt t="3852" x="1206500" y="1993900"/>
          <p14:tracePt t="3868" x="1200150" y="2000250"/>
          <p14:tracePt t="3885" x="1181100" y="2006600"/>
          <p14:tracePt t="3902" x="1174750" y="2006600"/>
          <p14:tracePt t="3919" x="1162050" y="2019300"/>
          <p14:tracePt t="3935" x="1149350" y="2019300"/>
          <p14:tracePt t="3952" x="1143000" y="2025650"/>
          <p14:tracePt t="3985" x="1136650" y="2025650"/>
          <p14:tracePt t="4334" x="1136650" y="2032000"/>
          <p14:tracePt t="4377" x="1136650" y="2038350"/>
          <p14:tracePt t="4469" x="1136650" y="2044700"/>
          <p14:tracePt t="4765" x="1143000" y="2044700"/>
          <p14:tracePt t="4787" x="1155700" y="2051050"/>
          <p14:tracePt t="4794" x="1162050" y="2063750"/>
          <p14:tracePt t="4815" x="1168400" y="2070100"/>
          <p14:tracePt t="4829" x="1168400" y="2076450"/>
          <p14:tracePt t="4837" x="1174750" y="2076450"/>
          <p14:tracePt t="4852" x="1174750" y="2082800"/>
          <p14:tracePt t="4866" x="1181100" y="2082800"/>
          <p14:tracePt t="4901" x="1187450" y="2082800"/>
          <p14:tracePt t="4908" x="1193800" y="2082800"/>
          <p14:tracePt t="4915" x="1193800" y="2089150"/>
          <p14:tracePt t="4932" x="1200150" y="2089150"/>
          <p14:tracePt t="4949" x="1212850" y="2095500"/>
          <p14:tracePt t="4966" x="1225550" y="2101850"/>
          <p14:tracePt t="4982" x="1231900" y="2114550"/>
          <p14:tracePt t="4999" x="1244600" y="2114550"/>
          <p14:tracePt t="5036" x="1250950" y="2114550"/>
          <p14:tracePt t="5136" x="1250950" y="2120900"/>
          <p14:tracePt t="5378" x="1257300" y="2120900"/>
          <p14:tracePt t="5383" x="1263650" y="2120900"/>
          <p14:tracePt t="5398" x="1276350" y="2120900"/>
          <p14:tracePt t="5410" x="1308100" y="2120900"/>
          <p14:tracePt t="5427" x="1352550" y="2120900"/>
          <p14:tracePt t="5444" x="1384300" y="2120900"/>
          <p14:tracePt t="5460" x="1479550" y="2120900"/>
          <p14:tracePt t="5477" x="1574800" y="2120900"/>
          <p14:tracePt t="5494" x="1695450" y="2120900"/>
          <p14:tracePt t="5510" x="1841500" y="2120900"/>
          <p14:tracePt t="5527" x="1911350" y="2120900"/>
          <p14:tracePt t="5544" x="1955800" y="2120900"/>
          <p14:tracePt t="5561" x="1993900" y="2120900"/>
          <p14:tracePt t="5577" x="2006600" y="2120900"/>
          <p14:tracePt t="5594" x="2012950" y="2120900"/>
          <p14:tracePt t="5966" x="2038350" y="2127250"/>
          <p14:tracePt t="5972" x="2051050" y="2133600"/>
          <p14:tracePt t="5982" x="2076450" y="2139950"/>
          <p14:tracePt t="5999" x="2108200" y="2152650"/>
          <p14:tracePt t="6016" x="2120900" y="2152650"/>
          <p14:tracePt t="6032" x="2133600" y="2159000"/>
          <p14:tracePt t="6049" x="2139950" y="2159000"/>
          <p14:tracePt t="6092" x="2139950" y="2165350"/>
          <p14:tracePt t="6179" x="2139950" y="2171700"/>
          <p14:tracePt t="6717" x="2152650" y="2178050"/>
          <p14:tracePt t="6724" x="2159000" y="2178050"/>
          <p14:tracePt t="6738" x="2165350" y="2178050"/>
          <p14:tracePt t="6750" x="2171700" y="2178050"/>
          <p14:tracePt t="6767" x="2184400" y="2184400"/>
          <p14:tracePt t="6784" x="2197100" y="2184400"/>
          <p14:tracePt t="6800" x="2209800" y="2184400"/>
          <p14:tracePt t="6817" x="2222500" y="2190750"/>
          <p14:tracePt t="6834" x="2228850" y="2190750"/>
          <p14:tracePt t="6851" x="2247900" y="2197100"/>
          <p14:tracePt t="6867" x="2254250" y="2197100"/>
          <p14:tracePt t="6903" x="2254250" y="2203450"/>
          <p14:tracePt t="7151" x="2254250" y="2209800"/>
          <p14:tracePt t="8513" x="2254250" y="2216150"/>
          <p14:tracePt t="8519" x="2247900" y="2222500"/>
          <p14:tracePt t="8535" x="2241550" y="2228850"/>
          <p14:tracePt t="8546" x="2235200" y="2235200"/>
          <p14:tracePt t="8563" x="2222500" y="2247900"/>
          <p14:tracePt t="8579" x="2209800" y="2260600"/>
          <p14:tracePt t="8596" x="2190750" y="2273300"/>
          <p14:tracePt t="8613" x="2184400" y="2279650"/>
          <p14:tracePt t="8647" x="2159000" y="2292350"/>
          <p14:tracePt t="8663" x="2146300" y="2292350"/>
          <p14:tracePt t="8680" x="2139950" y="2292350"/>
          <p14:tracePt t="8696" x="2120900" y="2292350"/>
          <p14:tracePt t="8713" x="2108200" y="2298700"/>
          <p14:tracePt t="8729" x="2101850" y="2305050"/>
          <p14:tracePt t="8746" x="2089150" y="2311400"/>
          <p14:tracePt t="8763" x="2076450" y="2311400"/>
          <p14:tracePt t="8779" x="2063750" y="2311400"/>
          <p14:tracePt t="8796" x="2051050" y="2317750"/>
          <p14:tracePt t="8813" x="2044700" y="2324100"/>
          <p14:tracePt t="8830" x="2025650" y="2324100"/>
          <p14:tracePt t="8846" x="2012950" y="2330450"/>
          <p14:tracePt t="8863" x="2006600" y="2330450"/>
          <p14:tracePt t="8879" x="1993900" y="2330450"/>
          <p14:tracePt t="8896" x="1981200" y="2336800"/>
          <p14:tracePt t="8913" x="1962150" y="2336800"/>
          <p14:tracePt t="8930" x="1936750" y="2343150"/>
          <p14:tracePt t="8946" x="1911350" y="2343150"/>
          <p14:tracePt t="8963" x="1892300" y="2349500"/>
          <p14:tracePt t="8980" x="1854200" y="2349500"/>
          <p14:tracePt t="8996" x="1816100" y="2349500"/>
          <p14:tracePt t="9013" x="1797050" y="2362200"/>
          <p14:tracePt t="9029" x="1752600" y="2368550"/>
          <p14:tracePt t="9046" x="1733550" y="2374900"/>
          <p14:tracePt t="9063" x="1701800" y="2381250"/>
          <p14:tracePt t="9079" x="1670050" y="2387600"/>
          <p14:tracePt t="9096" x="1644650" y="2393950"/>
          <p14:tracePt t="9112" x="1625600" y="2406650"/>
          <p14:tracePt t="9129" x="1587500" y="2419350"/>
          <p14:tracePt t="9146" x="1562100" y="2432050"/>
          <p14:tracePt t="9163" x="1536700" y="2438400"/>
          <p14:tracePt t="9179" x="1504950" y="2444750"/>
          <p14:tracePt t="9196" x="1473200" y="2457450"/>
          <p14:tracePt t="9212" x="1460500" y="2463800"/>
          <p14:tracePt t="9229" x="1435100" y="2482850"/>
          <p14:tracePt t="9246" x="1422400" y="2489200"/>
          <p14:tracePt t="9263" x="1409700" y="2495550"/>
          <p14:tracePt t="9279" x="1384300" y="2508250"/>
          <p14:tracePt t="9296" x="1377950" y="2520950"/>
          <p14:tracePt t="9312" x="1358900" y="2533650"/>
          <p14:tracePt t="9329" x="1346200" y="2540000"/>
          <p14:tracePt t="9346" x="1333500" y="2540000"/>
          <p14:tracePt t="9363" x="1320800" y="2552700"/>
          <p14:tracePt t="9379" x="1308100" y="2552700"/>
          <p14:tracePt t="9396" x="1301750" y="2559050"/>
          <p14:tracePt t="9412" x="1282700" y="2571750"/>
          <p14:tracePt t="9429" x="1276350" y="2571750"/>
          <p14:tracePt t="9446" x="1263650" y="2578100"/>
          <p14:tracePt t="9462" x="1257300" y="2584450"/>
          <p14:tracePt t="13239" x="1263650" y="2584450"/>
          <p14:tracePt t="13244" x="1270000" y="2584450"/>
          <p14:tracePt t="13255" x="1276350" y="2584450"/>
          <p14:tracePt t="13272" x="1289050" y="2584450"/>
          <p14:tracePt t="13288" x="1301750" y="2584450"/>
          <p14:tracePt t="13305" x="1308100" y="2584450"/>
          <p14:tracePt t="13321" x="1339850" y="2578100"/>
          <p14:tracePt t="13338" x="1352550" y="2578100"/>
          <p14:tracePt t="13355" x="1377950" y="2578100"/>
          <p14:tracePt t="13371" x="1409700" y="2565400"/>
          <p14:tracePt t="13388" x="1441450" y="2565400"/>
          <p14:tracePt t="13405" x="1454150" y="2565400"/>
          <p14:tracePt t="13421" x="1492250" y="2565400"/>
          <p14:tracePt t="13438" x="1511300" y="2565400"/>
          <p14:tracePt t="13455" x="1536700" y="2565400"/>
          <p14:tracePt t="13471" x="1568450" y="2565400"/>
          <p14:tracePt t="13488" x="1593850" y="2565400"/>
          <p14:tracePt t="13505" x="1612900" y="2565400"/>
          <p14:tracePt t="13521" x="1657350" y="2565400"/>
          <p14:tracePt t="13538" x="1695450" y="2565400"/>
          <p14:tracePt t="13555" x="1720850" y="2565400"/>
          <p14:tracePt t="13571" x="1758950" y="2565400"/>
          <p14:tracePt t="13588" x="1778000" y="2565400"/>
          <p14:tracePt t="13605" x="1816100" y="2565400"/>
          <p14:tracePt t="13621" x="1822450" y="2565400"/>
          <p14:tracePt t="13638" x="1835150" y="2565400"/>
          <p14:tracePt t="13655" x="1854200" y="2565400"/>
          <p14:tracePt t="13671" x="1860550" y="2565400"/>
          <p14:tracePt t="13688" x="1873250" y="2565400"/>
          <p14:tracePt t="13705" x="1885950" y="2565400"/>
          <p14:tracePt t="13721" x="1911350" y="2565400"/>
          <p14:tracePt t="13738" x="1930400" y="2565400"/>
          <p14:tracePt t="13755" x="1968500" y="2565400"/>
          <p14:tracePt t="13771" x="1993900" y="2565400"/>
          <p14:tracePt t="13788" x="2019300" y="2565400"/>
          <p14:tracePt t="13804" x="2051050" y="2565400"/>
          <p14:tracePt t="13821" x="2082800" y="2565400"/>
          <p14:tracePt t="13838" x="2108200" y="2565400"/>
          <p14:tracePt t="13854" x="2152650" y="2571750"/>
          <p14:tracePt t="13871" x="2178050" y="2571750"/>
          <p14:tracePt t="13888" x="2190750" y="2571750"/>
          <p14:tracePt t="13904" x="2203450" y="2578100"/>
          <p14:tracePt t="13921" x="2222500" y="2578100"/>
          <p14:tracePt t="13938" x="2228850" y="2578100"/>
          <p14:tracePt t="13954" x="2235200" y="2578100"/>
          <p14:tracePt t="14310" x="2260600" y="2578100"/>
          <p14:tracePt t="14316" x="2273300" y="2578100"/>
          <p14:tracePt t="14327" x="2305050" y="2578100"/>
          <p14:tracePt t="14343" x="2374900" y="2578100"/>
          <p14:tracePt t="14360" x="2413000" y="2578100"/>
          <p14:tracePt t="14377" x="2444750" y="2578100"/>
          <p14:tracePt t="14393" x="2501900" y="2578100"/>
          <p14:tracePt t="14410" x="2533650" y="2578100"/>
          <p14:tracePt t="14426" x="2552700" y="2578100"/>
          <p14:tracePt t="14443" x="2584450" y="2584450"/>
          <p14:tracePt t="14460" x="2597150" y="2584450"/>
          <p14:tracePt t="14476" x="2609850" y="2584450"/>
          <p14:tracePt t="14493" x="2622550" y="2584450"/>
          <p14:tracePt t="14510" x="2635250" y="2584450"/>
          <p14:tracePt t="16779" x="2628900" y="2584450"/>
          <p14:tracePt t="16785" x="2622550" y="2584450"/>
          <p14:tracePt t="16797" x="2616200" y="2584450"/>
          <p14:tracePt t="16814" x="2597150" y="2590800"/>
          <p14:tracePt t="16830" x="2571750" y="2590800"/>
          <p14:tracePt t="16847" x="2540000" y="2597150"/>
          <p14:tracePt t="16863" x="2463800" y="2622550"/>
          <p14:tracePt t="16880" x="2400300" y="2628900"/>
          <p14:tracePt t="16897" x="2343150" y="2641600"/>
          <p14:tracePt t="16914" x="2228850" y="2660650"/>
          <p14:tracePt t="16930" x="2146300" y="2673350"/>
          <p14:tracePt t="16947" x="2025650" y="2705100"/>
          <p14:tracePt t="16963" x="1974850" y="2717800"/>
          <p14:tracePt t="16980" x="1917700" y="2730500"/>
          <p14:tracePt t="16997" x="1847850" y="2749550"/>
          <p14:tracePt t="17014" x="1816100" y="2762250"/>
          <p14:tracePt t="17030" x="1797050" y="2774950"/>
          <p14:tracePt t="17047" x="1771650" y="2787650"/>
          <p14:tracePt t="17064" x="1758950" y="2787650"/>
          <p14:tracePt t="17502" x="1746250" y="2787650"/>
          <p14:tracePt t="17509" x="1733550" y="2794000"/>
          <p14:tracePt t="17519" x="1727200" y="2800350"/>
          <p14:tracePt t="17535" x="1682750" y="2813050"/>
          <p14:tracePt t="17552" x="1625600" y="2832100"/>
          <p14:tracePt t="17569" x="1587500" y="2844800"/>
          <p14:tracePt t="17585" x="1555750" y="2851150"/>
          <p14:tracePt t="17602" x="1517650" y="2851150"/>
          <p14:tracePt t="17619" x="1498600" y="2851150"/>
          <p14:tracePt t="17635" x="1460500" y="2857500"/>
          <p14:tracePt t="17652" x="1435100" y="2863850"/>
          <p14:tracePt t="17668" x="1409700" y="2870200"/>
          <p14:tracePt t="17685" x="1377950" y="2882900"/>
          <p14:tracePt t="17702" x="1358900" y="2882900"/>
          <p14:tracePt t="17718" x="1346200" y="2882900"/>
          <p14:tracePt t="17735" x="1333500" y="2889250"/>
          <p14:tracePt t="17752" x="1327150" y="2901950"/>
          <p14:tracePt t="17769" x="1314450" y="2901950"/>
          <p14:tracePt t="17785" x="1295400" y="2901950"/>
          <p14:tracePt t="17802" x="1289050" y="2901950"/>
          <p14:tracePt t="17835" x="1282700" y="2901950"/>
          <p14:tracePt t="18639" x="1282700" y="2908300"/>
          <p14:tracePt t="18715" x="1282700" y="2914650"/>
          <p14:tracePt t="18773" x="1282700" y="2921000"/>
          <p14:tracePt t="18837" x="1282700" y="2927350"/>
          <p14:tracePt t="18859" x="1282700" y="2933700"/>
          <p14:tracePt t="20426" x="1282700" y="2940050"/>
          <p14:tracePt t="20432" x="1282700" y="2946400"/>
          <p14:tracePt t="20443" x="1282700" y="2952750"/>
          <p14:tracePt t="20460" x="1282700" y="2971800"/>
          <p14:tracePt t="20476" x="1282700" y="2978150"/>
          <p14:tracePt t="20493" x="1282700" y="2984500"/>
          <p14:tracePt t="20509" x="1282700" y="3003550"/>
          <p14:tracePt t="20526" x="1282700" y="3016250"/>
          <p14:tracePt t="20543" x="1282700" y="3022600"/>
          <p14:tracePt t="20559" x="1276350" y="3035300"/>
          <p14:tracePt t="20576" x="1276350" y="3048000"/>
          <p14:tracePt t="20593" x="1263650" y="3054350"/>
          <p14:tracePt t="20609" x="1263650" y="3060700"/>
          <p14:tracePt t="20626" x="1263650" y="3067050"/>
          <p14:tracePt t="20642" x="1257300" y="3067050"/>
          <p14:tracePt t="21292" x="1250950" y="3067050"/>
          <p14:tracePt t="21298" x="1244600" y="3073400"/>
          <p14:tracePt t="21308" x="1244600" y="3079750"/>
          <p14:tracePt t="21325" x="1231900" y="3086100"/>
          <p14:tracePt t="21341" x="1225550" y="3098800"/>
          <p14:tracePt t="21358" x="1219200" y="3117850"/>
          <p14:tracePt t="21375" x="1206500" y="3130550"/>
          <p14:tracePt t="21391" x="1200150" y="3136900"/>
          <p14:tracePt t="21408" x="1193800" y="3149600"/>
          <p14:tracePt t="21425" x="1181100" y="3168650"/>
          <p14:tracePt t="21441" x="1181100" y="3175000"/>
          <p14:tracePt t="21458" x="1174750" y="3181350"/>
          <p14:tracePt t="21475" x="1155700" y="3200400"/>
          <p14:tracePt t="21491" x="1149350" y="3213100"/>
          <p14:tracePt t="21508" x="1143000" y="3219450"/>
          <p14:tracePt t="21525" x="1130300" y="3232150"/>
          <p14:tracePt t="21541" x="1117600" y="3244850"/>
          <p14:tracePt t="21558" x="1111250" y="3257550"/>
          <p14:tracePt t="21575" x="1104900" y="3270250"/>
          <p14:tracePt t="21591" x="1092200" y="3282950"/>
          <p14:tracePt t="21608" x="1092200" y="3289300"/>
          <p14:tracePt t="21625" x="1073150" y="3308350"/>
          <p14:tracePt t="21641" x="1060450" y="3321050"/>
          <p14:tracePt t="21658" x="1060450" y="3327400"/>
          <p14:tracePt t="21661" x="1054100" y="3333750"/>
          <p14:tracePt t="21674" x="1047750" y="3340100"/>
          <p14:tracePt t="21691" x="1041400" y="3359150"/>
          <p14:tracePt t="21709" x="1041400" y="3371850"/>
          <p14:tracePt t="21724" x="1035050" y="3378200"/>
          <p14:tracePt t="21741" x="1022350" y="3390900"/>
          <p14:tracePt t="21758" x="1016000" y="3409950"/>
          <p14:tracePt t="21774" x="1009650" y="3416300"/>
          <p14:tracePt t="21791" x="1003300" y="3422650"/>
          <p14:tracePt t="21808" x="996950" y="3441700"/>
          <p14:tracePt t="21825" x="990600" y="3454400"/>
          <p14:tracePt t="21841" x="971550" y="3460750"/>
          <p14:tracePt t="21858" x="965200" y="3473450"/>
          <p14:tracePt t="21874" x="952500" y="3492500"/>
          <p14:tracePt t="21891" x="946150" y="3498850"/>
          <p14:tracePt t="21908" x="933450" y="3511550"/>
          <p14:tracePt t="21925" x="927100" y="3524250"/>
          <p14:tracePt t="21941" x="920750" y="3536950"/>
          <p14:tracePt t="21958" x="914400" y="3549650"/>
          <p14:tracePt t="21974" x="914400" y="3562350"/>
          <p14:tracePt t="21991" x="901700" y="3568700"/>
          <p14:tracePt t="22008" x="901700" y="3587750"/>
          <p14:tracePt t="22025" x="895350" y="3594100"/>
          <p14:tracePt t="22041" x="895350" y="3606800"/>
          <p14:tracePt t="22058" x="882650" y="3632200"/>
          <p14:tracePt t="22074" x="882650" y="3638550"/>
          <p14:tracePt t="22091" x="882650" y="3651250"/>
          <p14:tracePt t="22108" x="882650" y="3663950"/>
          <p14:tracePt t="22124" x="882650" y="3670300"/>
          <p14:tracePt t="22141" x="882650" y="3689350"/>
          <p14:tracePt t="22697" x="882650" y="3695700"/>
          <p14:tracePt t="22709" x="882650" y="3702050"/>
          <p14:tracePt t="22717" x="882650" y="3708400"/>
          <p14:tracePt t="22724" x="882650" y="3714750"/>
          <p14:tracePt t="22738" x="882650" y="3721100"/>
          <p14:tracePt t="22749" x="882650" y="3727450"/>
          <p14:tracePt t="22766" x="882650" y="3746500"/>
          <p14:tracePt t="22783" x="882650" y="3752850"/>
          <p14:tracePt t="22800" x="882650" y="3765550"/>
          <p14:tracePt t="22833" x="882650" y="3771900"/>
          <p14:tracePt t="22951" x="882650" y="3778250"/>
          <p14:tracePt t="23625" x="882650" y="3784600"/>
          <p14:tracePt t="23641" x="889000" y="3790950"/>
          <p14:tracePt t="23653" x="889000" y="3797300"/>
          <p14:tracePt t="23668" x="895350" y="3797300"/>
          <p14:tracePt t="23675" x="895350" y="3803650"/>
          <p14:tracePt t="23692" x="908050" y="3816350"/>
          <p14:tracePt t="23709" x="914400" y="3822700"/>
          <p14:tracePt t="23725" x="920750" y="3829050"/>
          <p14:tracePt t="23742" x="927100" y="3835400"/>
          <p14:tracePt t="23759" x="927100" y="3841750"/>
          <p14:tracePt t="23775" x="933450" y="3848100"/>
          <p14:tracePt t="23792" x="939800" y="3860800"/>
          <p14:tracePt t="23809" x="946150" y="3867150"/>
          <p14:tracePt t="23825" x="946150" y="3879850"/>
          <p14:tracePt t="23842" x="958850" y="3886200"/>
          <p14:tracePt t="23859" x="958850" y="3892550"/>
          <p14:tracePt t="23875" x="958850" y="3905250"/>
          <p14:tracePt t="23892" x="965200" y="3905250"/>
          <p14:tracePt t="23909" x="965200" y="3917950"/>
          <p14:tracePt t="23925" x="971550" y="3930650"/>
          <p14:tracePt t="23959" x="977900" y="3937000"/>
          <p14:tracePt t="23975" x="977900" y="3943350"/>
          <p14:tracePt t="23992" x="977900" y="3949700"/>
          <p14:tracePt t="24009" x="977900" y="3968750"/>
          <p14:tracePt t="24025" x="977900" y="3975100"/>
          <p14:tracePt t="24042" x="977900" y="3981450"/>
          <p14:tracePt t="24059" x="977900" y="4000500"/>
          <p14:tracePt t="24075" x="977900" y="4013200"/>
          <p14:tracePt t="24092" x="977900" y="4025900"/>
          <p14:tracePt t="24109" x="977900" y="4032250"/>
          <p14:tracePt t="24125" x="977900" y="4044950"/>
          <p14:tracePt t="24142" x="977900" y="4051300"/>
          <p14:tracePt t="24175" x="977900" y="4057650"/>
          <p14:tracePt t="24989" x="984250" y="4057650"/>
          <p14:tracePt t="24995" x="996950" y="4057650"/>
          <p14:tracePt t="25005" x="1003300" y="4057650"/>
          <p14:tracePt t="25022" x="1047750" y="4057650"/>
          <p14:tracePt t="25038" x="1085850" y="4057650"/>
          <p14:tracePt t="25055" x="1104900" y="4057650"/>
          <p14:tracePt t="25072" x="1143000" y="4064000"/>
          <p14:tracePt t="25088" x="1149350" y="4064000"/>
          <p14:tracePt t="25105" x="1162050" y="4064000"/>
          <p14:tracePt t="25122" x="1174750" y="4064000"/>
          <p14:tracePt t="25138" x="1181100" y="4064000"/>
          <p14:tracePt t="25155" x="1187450" y="4064000"/>
          <p14:tracePt t="25158" x="1193800" y="4064000"/>
          <p14:tracePt t="25179" x="1200150" y="4064000"/>
          <p14:tracePt t="25188" x="1206500" y="4064000"/>
          <p14:tracePt t="25228" x="1212850" y="4064000"/>
          <p14:tracePt t="25294" x="1212850" y="4070350"/>
          <p14:tracePt t="25386" x="1212850" y="4076700"/>
          <p14:tracePt t="25457" x="1212850" y="4083050"/>
          <p14:tracePt t="25989" x="1219200" y="4083050"/>
          <p14:tracePt t="26010" x="1225550" y="4083050"/>
          <p14:tracePt t="26067" x="1231900" y="4083050"/>
          <p14:tracePt t="26081" x="1238250" y="4083050"/>
          <p14:tracePt t="26087" x="1244600" y="4083050"/>
          <p14:tracePt t="26108" x="1250950" y="4083050"/>
          <p14:tracePt t="26115" x="1257300" y="4083050"/>
          <p14:tracePt t="26122" x="1263650" y="4083050"/>
          <p14:tracePt t="26139" x="1276350" y="4083050"/>
          <p14:tracePt t="26155" x="1282700" y="4083050"/>
          <p14:tracePt t="26172" x="1301750" y="4083050"/>
          <p14:tracePt t="26189" x="1320800" y="4083050"/>
          <p14:tracePt t="26205" x="1333500" y="4083050"/>
          <p14:tracePt t="26222" x="1352550" y="4083050"/>
          <p14:tracePt t="26239" x="1371600" y="4083050"/>
          <p14:tracePt t="26255" x="1377950" y="4083050"/>
          <p14:tracePt t="26272" x="1390650" y="4083050"/>
          <p14:tracePt t="26289" x="1403350" y="4083050"/>
          <p14:tracePt t="26305" x="1416050" y="4083050"/>
          <p14:tracePt t="26322" x="1428750" y="4083050"/>
          <p14:tracePt t="26339" x="1435100" y="4083050"/>
          <p14:tracePt t="26356" x="1447800" y="4083050"/>
          <p14:tracePt t="26389" x="1454150" y="4083050"/>
          <p14:tracePt t="26420" x="1460500" y="4083050"/>
          <p14:tracePt t="26471" x="1466850" y="4083050"/>
          <p14:tracePt t="26585" x="1466850" y="4089400"/>
          <p14:tracePt t="26685" x="1473200" y="4089400"/>
          <p14:tracePt t="26719" x="1479550" y="4089400"/>
          <p14:tracePt t="26726" x="1485900" y="4089400"/>
          <p14:tracePt t="26740" x="1492250" y="4089400"/>
          <p14:tracePt t="26751" x="1504950" y="4095750"/>
          <p14:tracePt t="26768" x="1517650" y="4095750"/>
          <p14:tracePt t="26785" x="1536700" y="4095750"/>
          <p14:tracePt t="26802" x="1562100" y="4095750"/>
          <p14:tracePt t="26818" x="1593850" y="4095750"/>
          <p14:tracePt t="26835" x="1619250" y="4095750"/>
          <p14:tracePt t="26851" x="1631950" y="4095750"/>
          <p14:tracePt t="26868" x="1651000" y="4095750"/>
          <p14:tracePt t="26885" x="1663700" y="4102100"/>
          <p14:tracePt t="26901" x="1670050" y="4102100"/>
          <p14:tracePt t="26918" x="1682750" y="4102100"/>
          <p14:tracePt t="26935" x="1689100" y="4102100"/>
          <p14:tracePt t="27749" x="1695450" y="4102100"/>
          <p14:tracePt t="27776" x="1701800" y="4102100"/>
          <p14:tracePt t="27797" x="1701800" y="4108450"/>
          <p14:tracePt t="27925" x="1701800" y="4114800"/>
          <p14:tracePt t="27975" x="1708150" y="4114800"/>
          <p14:tracePt t="28090" x="1708150" y="4121150"/>
          <p14:tracePt t="28153" x="1714500" y="4121150"/>
          <p14:tracePt t="29232" x="1708150" y="4121150"/>
          <p14:tracePt t="29679" x="1701800" y="4121150"/>
          <p14:tracePt t="29700" x="1695450" y="4121150"/>
          <p14:tracePt t="29727" x="1689100" y="4121150"/>
          <p14:tracePt t="29755" x="1682750" y="4121150"/>
          <p14:tracePt t="29762" x="1676400" y="4121150"/>
          <p14:tracePt t="29770" x="1670050" y="4121150"/>
          <p14:tracePt t="29778" x="1663700" y="4121150"/>
          <p14:tracePt t="29795" x="1657350" y="4121150"/>
          <p14:tracePt t="29812" x="1644650" y="4121150"/>
          <p14:tracePt t="29829" x="1619250" y="4121150"/>
          <p14:tracePt t="29845" x="1600200" y="4121150"/>
          <p14:tracePt t="29862" x="1562100" y="4127500"/>
          <p14:tracePt t="29879" x="1543050" y="4133850"/>
          <p14:tracePt t="29896" x="1511300" y="4140200"/>
          <p14:tracePt t="29912" x="1479550" y="4159250"/>
          <p14:tracePt t="29929" x="1460500" y="4159250"/>
          <p14:tracePt t="29945" x="1454150" y="4159250"/>
          <p14:tracePt t="29962" x="1441450" y="4159250"/>
          <p14:tracePt t="29979" x="1428750" y="4159250"/>
          <p14:tracePt t="29995" x="1416050" y="4159250"/>
          <p14:tracePt t="30012" x="1403350" y="4159250"/>
          <p14:tracePt t="30479" x="1390650" y="4165600"/>
          <p14:tracePt t="30487" x="1384300" y="4171950"/>
          <p14:tracePt t="30496" x="1371600" y="4178300"/>
          <p14:tracePt t="30513" x="1333500" y="4203700"/>
          <p14:tracePt t="30530" x="1301750" y="4222750"/>
          <p14:tracePt t="30565" x="1238250" y="4248150"/>
          <p14:tracePt t="30580" x="1212850" y="4260850"/>
          <p14:tracePt t="30597" x="1187450" y="4279900"/>
          <p14:tracePt t="30613" x="1149350" y="4292600"/>
          <p14:tracePt t="30647" x="1130300" y="4311650"/>
          <p14:tracePt t="30663" x="1111250" y="4330700"/>
          <p14:tracePt t="30697" x="1098550" y="4349750"/>
          <p14:tracePt t="30700" x="1092200" y="4356100"/>
          <p14:tracePt t="30713" x="1079500" y="4362450"/>
          <p14:tracePt t="30747" x="1060450" y="4387850"/>
          <p14:tracePt t="30763" x="1041400" y="4400550"/>
          <p14:tracePt t="30780" x="1035050" y="4406900"/>
          <p14:tracePt t="30814" x="1009650" y="4413250"/>
          <p14:tracePt t="30830" x="1009650" y="4425950"/>
          <p14:tracePt t="30863" x="1003300" y="4432300"/>
          <p14:tracePt t="34675" x="1003300" y="4438650"/>
          <p14:tracePt t="34716" x="996950" y="4445000"/>
          <p14:tracePt t="34730" x="996950" y="4451350"/>
          <p14:tracePt t="34744" x="996950" y="4457700"/>
          <p14:tracePt t="34765" x="996950" y="4464050"/>
          <p14:tracePt t="34794" x="990600" y="4464050"/>
          <p14:tracePt t="34800" x="990600" y="4470400"/>
          <p14:tracePt t="34815" x="990600" y="4476750"/>
          <p14:tracePt t="34824" x="977900" y="4476750"/>
          <p14:tracePt t="34841" x="977900" y="4483100"/>
          <p14:tracePt t="34865" x="977900" y="4489450"/>
          <p14:tracePt t="34879" x="977900" y="4495800"/>
          <p14:tracePt t="34890" x="971550" y="4495800"/>
          <p14:tracePt t="34907" x="971550" y="4508500"/>
          <p14:tracePt t="34924" x="958850" y="4514850"/>
          <p14:tracePt t="34957" x="958850" y="4521200"/>
          <p14:tracePt t="34974" x="952500" y="4527550"/>
          <p14:tracePt t="34991" x="952500" y="4533900"/>
          <p14:tracePt t="35007" x="946150" y="4546600"/>
          <p14:tracePt t="35024" x="946150" y="4552950"/>
          <p14:tracePt t="35041" x="933450" y="4559300"/>
          <p14:tracePt t="35057" x="927100" y="4565650"/>
          <p14:tracePt t="35074" x="927100" y="4572000"/>
          <p14:tracePt t="35091" x="927100" y="4578350"/>
          <p14:tracePt t="35107" x="920750" y="4584700"/>
          <p14:tracePt t="35124" x="914400" y="4584700"/>
          <p14:tracePt t="35140" x="914400" y="4597400"/>
          <p14:tracePt t="35157" x="914400" y="4603750"/>
          <p14:tracePt t="35174" x="908050" y="4610100"/>
          <p14:tracePt t="35191" x="908050" y="4616450"/>
          <p14:tracePt t="35224" x="901700" y="4616450"/>
          <p14:tracePt t="35248" x="901700" y="4622800"/>
          <p14:tracePt t="35268" x="901700" y="4629150"/>
          <p14:tracePt t="35276" x="895350" y="4629150"/>
          <p14:tracePt t="35325" x="895350" y="4641850"/>
          <p14:tracePt t="35340" x="895350" y="4648200"/>
          <p14:tracePt t="35361" x="889000" y="4648200"/>
          <p14:tracePt t="35368" x="889000" y="4654550"/>
          <p14:tracePt t="35389" x="889000" y="4660900"/>
          <p14:tracePt t="35432" x="889000" y="4667250"/>
          <p14:tracePt t="35468" x="889000" y="4673600"/>
          <p14:tracePt t="35482" x="889000" y="4679950"/>
          <p14:tracePt t="35496" x="889000" y="4686300"/>
          <p14:tracePt t="35517" x="889000" y="4692650"/>
          <p14:tracePt t="35553" x="889000" y="4699000"/>
          <p14:tracePt t="35560" x="889000" y="4705350"/>
          <p14:tracePt t="35574" x="889000" y="4711700"/>
          <p14:tracePt t="35588" x="889000" y="4718050"/>
          <p14:tracePt t="35596" x="889000" y="4724400"/>
          <p14:tracePt t="35610" x="889000" y="4737100"/>
          <p14:tracePt t="35624" x="889000" y="4743450"/>
          <p14:tracePt t="35640" x="889000" y="4756150"/>
          <p14:tracePt t="35657" x="889000" y="4762500"/>
          <p14:tracePt t="35674" x="889000" y="4768850"/>
          <p14:tracePt t="35690" x="889000" y="4775200"/>
          <p14:tracePt t="35707" x="889000" y="4787900"/>
          <p14:tracePt t="35724" x="889000" y="4794250"/>
          <p14:tracePt t="35744" x="889000" y="4800600"/>
          <p14:tracePt t="35757" x="895350" y="4800600"/>
          <p14:tracePt t="35774" x="895350" y="4806950"/>
          <p14:tracePt t="35790" x="901700" y="4806950"/>
          <p14:tracePt t="35807" x="901700" y="4813300"/>
          <p14:tracePt t="35823" x="908050" y="4819650"/>
          <p14:tracePt t="35857" x="914400" y="4832350"/>
          <p14:tracePt t="35873" x="920750" y="4838700"/>
          <p14:tracePt t="35890" x="920750" y="4845050"/>
          <p14:tracePt t="35944" x="927100" y="4845050"/>
          <p14:tracePt t="35958" x="927100" y="4851400"/>
          <p14:tracePt t="36007" x="939800" y="4851400"/>
          <p14:tracePt t="36029" x="939800" y="4857750"/>
          <p14:tracePt t="36114" x="939800" y="4864100"/>
          <p14:tracePt t="36165" x="946150" y="4864100"/>
          <p14:tracePt t="39741" x="946150" y="4870450"/>
          <p14:tracePt t="39747" x="946150" y="4876800"/>
          <p14:tracePt t="39761" x="946150" y="4883150"/>
          <p14:tracePt t="39768" x="946150" y="4889500"/>
          <p14:tracePt t="39783" x="946150" y="4895850"/>
          <p14:tracePt t="39798" x="946150" y="4908550"/>
          <p14:tracePt t="39815" x="946150" y="4921250"/>
          <p14:tracePt t="39832" x="946150" y="4927600"/>
          <p14:tracePt t="39882" x="946150" y="4933950"/>
          <p14:tracePt t="40061" x="946150" y="4940300"/>
          <p14:tracePt t="42324" x="946150" y="4946650"/>
          <p14:tracePt t="42330" x="958850" y="4946650"/>
          <p14:tracePt t="42340" x="965200" y="4946650"/>
          <p14:tracePt t="42357" x="1022350" y="4953000"/>
          <p14:tracePt t="42374" x="1066800" y="4953000"/>
          <p14:tracePt t="42391" x="1123950" y="4953000"/>
          <p14:tracePt t="42407" x="1225550" y="4933950"/>
          <p14:tracePt t="42424" x="1289050" y="4921250"/>
          <p14:tracePt t="42441" x="1346200" y="4908550"/>
          <p14:tracePt t="42457" x="1390650" y="4902200"/>
          <p14:tracePt t="42474" x="1397000" y="4902200"/>
          <p14:tracePt t="42491" x="1409700" y="4902200"/>
          <p14:tracePt t="42507" x="1435100" y="4889500"/>
          <p14:tracePt t="42840" x="1454150" y="4889500"/>
          <p14:tracePt t="42847" x="1479550" y="4889500"/>
          <p14:tracePt t="42857" x="1511300" y="4889500"/>
          <p14:tracePt t="42874" x="1568450" y="4889500"/>
          <p14:tracePt t="42891" x="1676400" y="4889500"/>
          <p14:tracePt t="42908" x="1771650" y="4889500"/>
          <p14:tracePt t="42924" x="1854200" y="4889500"/>
          <p14:tracePt t="42941" x="2006600" y="4889500"/>
          <p14:tracePt t="42958" x="2101850" y="4889500"/>
          <p14:tracePt t="42974" x="2197100" y="4889500"/>
          <p14:tracePt t="42991" x="2349500" y="4908550"/>
          <p14:tracePt t="43008" x="2482850" y="4914900"/>
          <p14:tracePt t="43024" x="2603500" y="4933950"/>
          <p14:tracePt t="43041" x="2654300" y="4946650"/>
          <p14:tracePt t="43058" x="2698750" y="4965700"/>
          <p14:tracePt t="43074" x="2724150" y="4972050"/>
          <p14:tracePt t="43091" x="2730500" y="4972050"/>
          <p14:tracePt t="43410" x="2768600" y="4965700"/>
          <p14:tracePt t="43416" x="2832100" y="4953000"/>
          <p14:tracePt t="43427" x="2895600" y="4933950"/>
          <p14:tracePt t="43443" x="3060700" y="4902200"/>
          <p14:tracePt t="43460" x="3149600" y="4895850"/>
          <p14:tracePt t="43477" x="3225800" y="4895850"/>
          <p14:tracePt t="43493" x="3327400" y="4895850"/>
          <p14:tracePt t="43510" x="3371850" y="4895850"/>
          <p14:tracePt t="43527" x="3416300" y="4895850"/>
          <p14:tracePt t="43543" x="3435350" y="4895850"/>
          <p14:tracePt t="43560" x="3448050" y="4895850"/>
          <p14:tracePt t="43577" x="3454400" y="4895850"/>
          <p14:tracePt t="44957" x="3454400" y="4902200"/>
          <p14:tracePt t="45075" x="3454400" y="4908550"/>
          <p14:tracePt t="45510" x="3454400" y="4914900"/>
          <p14:tracePt t="45581" x="3454400" y="4921250"/>
          <p14:tracePt t="45660" x="3454400" y="4927600"/>
          <p14:tracePt t="45694" x="3454400" y="4933950"/>
          <p14:tracePt t="45700" x="3454400" y="4940300"/>
          <p14:tracePt t="45730" x="3454400" y="4946650"/>
          <p14:tracePt t="45736" x="3454400" y="4953000"/>
          <p14:tracePt t="45750" x="3454400" y="4959350"/>
          <p14:tracePt t="45760" x="3454400" y="4965700"/>
          <p14:tracePt t="45777" x="3454400" y="4972050"/>
          <p14:tracePt t="45793" x="3441700" y="4991100"/>
          <p14:tracePt t="45810" x="3435350" y="4997450"/>
          <p14:tracePt t="45827" x="3429000" y="5010150"/>
          <p14:tracePt t="45843" x="3422650" y="5016500"/>
          <p14:tracePt t="45860" x="3422650" y="5022850"/>
          <p14:tracePt t="45877" x="3409950" y="5041900"/>
          <p14:tracePt t="45893" x="3403600" y="5048250"/>
          <p14:tracePt t="45910" x="3384550" y="5060950"/>
          <p14:tracePt t="45927" x="3371850" y="5080000"/>
          <p14:tracePt t="45943" x="3365500" y="5086350"/>
          <p14:tracePt t="45960" x="3352800" y="5111750"/>
          <p14:tracePt t="45977" x="3333750" y="5149850"/>
          <p14:tracePt t="45993" x="3321050" y="5175250"/>
          <p14:tracePt t="46010" x="3308350" y="5194300"/>
          <p14:tracePt t="46026" x="3276600" y="5226050"/>
          <p14:tracePt t="46043" x="3251200" y="5238750"/>
          <p14:tracePt t="46060" x="3225800" y="5251450"/>
          <p14:tracePt t="46076" x="3162300" y="5270500"/>
          <p14:tracePt t="46093" x="3130550" y="5289550"/>
          <p14:tracePt t="46110" x="3086100" y="5302250"/>
          <p14:tracePt t="46126" x="3028950" y="5314950"/>
          <p14:tracePt t="46143" x="2997200" y="5327650"/>
          <p14:tracePt t="46160" x="2959100" y="5340350"/>
          <p14:tracePt t="46176" x="2914650" y="5353050"/>
          <p14:tracePt t="46193" x="2895600" y="5359400"/>
          <p14:tracePt t="46210" x="2870200" y="5359400"/>
          <p14:tracePt t="46213" x="2863850" y="5359400"/>
          <p14:tracePt t="46226" x="2844800" y="5365750"/>
          <p14:tracePt t="46243" x="2832100" y="5365750"/>
          <p14:tracePt t="46260" x="2825750" y="5365750"/>
          <p14:tracePt t="46276" x="2813050" y="5365750"/>
          <p14:tracePt t="46293" x="2800350" y="5365750"/>
          <p14:tracePt t="46310" x="2781300" y="5365750"/>
          <p14:tracePt t="46894" x="2794000" y="5365750"/>
          <p14:tracePt t="46901" x="2800350" y="5365750"/>
          <p14:tracePt t="46910" x="2813050" y="5365750"/>
          <p14:tracePt t="46927" x="2851150" y="5365750"/>
          <p14:tracePt t="46944" x="2876550" y="5365750"/>
          <p14:tracePt t="46960" x="2914650" y="5365750"/>
          <p14:tracePt t="46977" x="3073400" y="5365750"/>
          <p14:tracePt t="46994" x="3225800" y="5365750"/>
          <p14:tracePt t="47010" x="3422650" y="5365750"/>
          <p14:tracePt t="47027" x="3695700" y="5359400"/>
          <p14:tracePt t="47044" x="3924300" y="5359400"/>
          <p14:tracePt t="47060" x="4121150" y="5359400"/>
          <p14:tracePt t="47077" x="4425950" y="5365750"/>
          <p14:tracePt t="47094" x="4572000" y="5410200"/>
          <p14:tracePt t="47110" x="4699000" y="5441950"/>
          <p14:tracePt t="47127" x="4787900" y="5467350"/>
          <p14:tracePt t="47144" x="4819650" y="5473700"/>
          <p14:tracePt t="47160" x="4826000" y="5473700"/>
          <p14:tracePt t="47639" x="4832350" y="5473700"/>
          <p14:tracePt t="47645" x="4838700" y="5473700"/>
          <p14:tracePt t="47660" x="4845050" y="5467350"/>
          <p14:tracePt t="47672" x="4851400" y="5467350"/>
          <p14:tracePt t="47689" x="4857750" y="5467350"/>
          <p14:tracePt t="47773" x="4864100" y="5467350"/>
          <p14:tracePt t="48299" x="4864100" y="5461000"/>
          <p14:tracePt t="48341" x="4864100" y="5454650"/>
          <p14:tracePt t="48361" x="4864100" y="5441950"/>
          <p14:tracePt t="48390" x="4864100" y="5435600"/>
          <p14:tracePt t="48441" x="4864100" y="5429250"/>
          <p14:tracePt t="48555" x="4864100" y="5422900"/>
          <p14:tracePt t="48625" x="4864100" y="5416550"/>
          <p14:tracePt t="48667" x="4864100" y="5410200"/>
          <p14:tracePt t="48703" x="4864100" y="5397500"/>
          <p14:tracePt t="48724" x="4864100" y="5391150"/>
          <p14:tracePt t="48730" x="4864100" y="5384800"/>
          <p14:tracePt t="48745" x="4864100" y="5378450"/>
          <p14:tracePt t="48759" x="4864100" y="5372100"/>
          <p14:tracePt t="48771" x="4864100" y="5365750"/>
          <p14:tracePt t="48788" x="4876800" y="5346700"/>
          <p14:tracePt t="48804" x="4889500" y="5340350"/>
          <p14:tracePt t="48821" x="4895850" y="5314950"/>
          <p14:tracePt t="48838" x="4908550" y="5276850"/>
          <p14:tracePt t="48854" x="4914900" y="5257800"/>
          <p14:tracePt t="48871" x="4927600" y="5232400"/>
          <p14:tracePt t="48888" x="4940300" y="5200650"/>
          <p14:tracePt t="48904" x="4953000" y="5175250"/>
          <p14:tracePt t="48921" x="4972050" y="5124450"/>
          <p14:tracePt t="48938" x="4997450" y="5048250"/>
          <p14:tracePt t="48954" x="5035550" y="4946650"/>
          <p14:tracePt t="48971" x="5099050" y="4819650"/>
          <p14:tracePt t="48987" x="5156200" y="4711700"/>
          <p14:tracePt t="49004" x="5194300" y="4622800"/>
          <p14:tracePt t="49021" x="5238750" y="4527550"/>
          <p14:tracePt t="49038" x="5257800" y="4489450"/>
          <p14:tracePt t="49055" x="5283200" y="4451350"/>
          <p14:tracePt t="49071" x="5340350" y="4368800"/>
          <p14:tracePt t="49088" x="5365750" y="4343400"/>
          <p14:tracePt t="49371" x="5454650" y="4279900"/>
          <p14:tracePt t="49377" x="5562600" y="4203700"/>
          <p14:tracePt t="49387" x="5676900" y="4121150"/>
          <p14:tracePt t="49404" x="5975350" y="3943350"/>
          <p14:tracePt t="49421" x="6159500" y="3873500"/>
          <p14:tracePt t="49438" x="6330950" y="3822700"/>
          <p14:tracePt t="49454" x="6610350" y="3803650"/>
          <p14:tracePt t="49471" x="6769100" y="3816350"/>
          <p14:tracePt t="49487" x="6934200" y="3867150"/>
          <p14:tracePt t="49504" x="7175500" y="3962400"/>
          <p14:tracePt t="49521" x="7321550" y="4038600"/>
          <p14:tracePt t="49537" x="7461250" y="4102100"/>
          <p14:tracePt t="49554" x="7607300" y="4216400"/>
          <p14:tracePt t="49571" x="7677150" y="4292600"/>
          <p14:tracePt t="49588" x="7759700" y="4381500"/>
          <p14:tracePt t="49604" x="7854950" y="4514850"/>
          <p14:tracePt t="49621" x="7905750" y="4603750"/>
          <p14:tracePt t="49637" x="7937500" y="4679950"/>
          <p14:tracePt t="49654" x="7956550" y="4806950"/>
          <p14:tracePt t="49671" x="7956550" y="4883150"/>
          <p14:tracePt t="49688" x="7943850" y="4997450"/>
          <p14:tracePt t="49704" x="7918450" y="5054600"/>
          <p14:tracePt t="49720" x="7867650" y="5124450"/>
          <p14:tracePt t="49737" x="7778750" y="5207000"/>
          <p14:tracePt t="49754" x="7639050" y="5276850"/>
          <p14:tracePt t="49771" x="7480300" y="5321300"/>
          <p14:tracePt t="49787" x="7181850" y="5340350"/>
          <p14:tracePt t="49804" x="6991350" y="5314950"/>
          <p14:tracePt t="49821" x="6775450" y="5283200"/>
          <p14:tracePt t="49837" x="6515100" y="5219700"/>
          <p14:tracePt t="49854" x="6388100" y="5187950"/>
          <p14:tracePt t="49871" x="6292850" y="5168900"/>
          <p14:tracePt t="49887" x="6197600" y="5130800"/>
          <p14:tracePt t="49904" x="6146800" y="5118100"/>
          <p14:tracePt t="49920" x="6115050" y="5105400"/>
          <p14:tracePt t="49937" x="6070600" y="5086350"/>
          <p14:tracePt t="49954" x="6045200" y="5073650"/>
          <p14:tracePt t="49970" x="6019800" y="5067300"/>
          <p14:tracePt t="49987" x="6007100" y="5067300"/>
          <p14:tracePt t="50004" x="5994400" y="5067300"/>
          <p14:tracePt t="50020" x="5981700" y="5067300"/>
          <p14:tracePt t="50037" x="5969000" y="50673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p:cNvPicPr>
            <a:picLocks noChangeAspect="1"/>
          </p:cNvPicPr>
          <p:nvPr/>
        </p:nvPicPr>
        <p:blipFill>
          <a:blip r:embed="rId5"/>
          <a:stretch>
            <a:fillRect/>
          </a:stretch>
        </p:blipFill>
        <p:spPr>
          <a:xfrm>
            <a:off x="177279" y="1213543"/>
            <a:ext cx="6614995" cy="4944486"/>
          </a:xfrm>
          <a:prstGeom prst="rect">
            <a:avLst/>
          </a:prstGeom>
        </p:spPr>
      </p:pic>
      <p:pic>
        <p:nvPicPr>
          <p:cNvPr id="8" name="Picture 7"/>
          <p:cNvPicPr>
            <a:picLocks noChangeAspect="1"/>
          </p:cNvPicPr>
          <p:nvPr/>
        </p:nvPicPr>
        <p:blipFill>
          <a:blip r:embed="rId6"/>
          <a:stretch>
            <a:fillRect/>
          </a:stretch>
        </p:blipFill>
        <p:spPr>
          <a:xfrm>
            <a:off x="7010400" y="1213542"/>
            <a:ext cx="4886960" cy="5051535"/>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2869405"/>
      </p:ext>
    </p:extLst>
  </p:cSld>
  <p:clrMapOvr>
    <a:masterClrMapping/>
  </p:clrMapOvr>
  <mc:AlternateContent xmlns:mc="http://schemas.openxmlformats.org/markup-compatibility/2006">
    <mc:Choice xmlns:p14="http://schemas.microsoft.com/office/powerpoint/2010/main" Requires="p14">
      <p:transition spd="slow" p14:dur="2000" advTm="39000"/>
    </mc:Choice>
    <mc:Fallback>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742" x="5956300" y="5060950"/>
          <p14:tracePt t="747" x="5943600" y="5048250"/>
          <p14:tracePt t="757" x="5924550" y="5029200"/>
          <p14:tracePt t="774" x="5816600" y="4921250"/>
          <p14:tracePt t="791" x="5721350" y="4806950"/>
          <p14:tracePt t="807" x="5607050" y="4648200"/>
          <p14:tracePt t="824" x="5327650" y="4394200"/>
          <p14:tracePt t="841" x="5016500" y="4152900"/>
          <p14:tracePt t="858" x="4679950" y="3962400"/>
          <p14:tracePt t="874" x="4286250" y="3803650"/>
          <p14:tracePt t="891" x="4108450" y="3733800"/>
          <p14:tracePt t="907" x="3975100" y="3676650"/>
          <p14:tracePt t="924" x="3860800" y="3638550"/>
          <p14:tracePt t="941" x="3816350" y="3625850"/>
          <p14:tracePt t="957" x="3797300" y="3619500"/>
          <p14:tracePt t="974" x="3771900" y="3619500"/>
          <p14:tracePt t="1507" x="3765550" y="3619500"/>
          <p14:tracePt t="1513" x="3752850" y="3613150"/>
          <p14:tracePt t="1523" x="3740150" y="3606800"/>
          <p14:tracePt t="1541" x="3702050" y="3587750"/>
          <p14:tracePt t="1557" x="3683000" y="3581400"/>
          <p14:tracePt t="1573" x="3663950" y="3562350"/>
          <p14:tracePt t="1590" x="3651250" y="3549650"/>
          <p14:tracePt t="1607" x="3644900" y="3536950"/>
          <p14:tracePt t="1623" x="3632200" y="3530600"/>
          <p14:tracePt t="1640" x="3613150" y="3511550"/>
          <p14:tracePt t="1657" x="3606800" y="3505200"/>
          <p14:tracePt t="1674" x="3594100" y="3498850"/>
          <p14:tracePt t="1690" x="3581400" y="3492500"/>
          <p14:tracePt t="1707" x="3568700" y="3486150"/>
          <p14:tracePt t="1724" x="3556000" y="3486150"/>
          <p14:tracePt t="1740" x="3543300" y="3473450"/>
          <p14:tracePt t="1757" x="3536950" y="3467100"/>
          <p14:tracePt t="1773" x="3517900" y="3467100"/>
          <p14:tracePt t="1776" x="3505200" y="3467100"/>
          <p14:tracePt t="1790" x="3498850" y="3460750"/>
          <p14:tracePt t="1807" x="3479800" y="3454400"/>
          <p14:tracePt t="1823" x="3460750" y="3448050"/>
          <p14:tracePt t="1840" x="3429000" y="3435350"/>
          <p14:tracePt t="1857" x="3403600" y="3416300"/>
          <p14:tracePt t="1874" x="3346450" y="3397250"/>
          <p14:tracePt t="1890" x="3314700" y="3390900"/>
          <p14:tracePt t="1907" x="3276600" y="3378200"/>
          <p14:tracePt t="1923" x="3232150" y="3352800"/>
          <p14:tracePt t="1940" x="3200400" y="3333750"/>
          <p14:tracePt t="1957" x="3155950" y="3308350"/>
          <p14:tracePt t="1974" x="3067050" y="3270250"/>
          <p14:tracePt t="1990" x="3016250" y="3257550"/>
          <p14:tracePt t="2007" x="2959100" y="3244850"/>
          <p14:tracePt t="2023" x="2882900" y="3219450"/>
          <p14:tracePt t="2040" x="2825750" y="3213100"/>
          <p14:tracePt t="2056" x="2768600" y="3213100"/>
          <p14:tracePt t="2073" x="2711450" y="3213100"/>
          <p14:tracePt t="2090" x="2692400" y="3213100"/>
          <p14:tracePt t="2106" x="2667000" y="3213100"/>
          <p14:tracePt t="2123" x="2628900" y="3213100"/>
          <p14:tracePt t="2140" x="2609850" y="3213100"/>
          <p14:tracePt t="2156" x="2597150" y="3213100"/>
          <p14:tracePt t="3813" x="2584450" y="3219450"/>
          <p14:tracePt t="3819" x="2571750" y="3225800"/>
          <p14:tracePt t="3826" x="2552700" y="3238500"/>
          <p14:tracePt t="3833" x="2533650" y="3244850"/>
          <p14:tracePt t="3850" x="2495550" y="3270250"/>
          <p14:tracePt t="3866" x="2444750" y="3282950"/>
          <p14:tracePt t="3883" x="2374900" y="3302000"/>
          <p14:tracePt t="3900" x="2336800" y="3314700"/>
          <p14:tracePt t="3916" x="2298700" y="3333750"/>
          <p14:tracePt t="3933" x="2260600" y="3346450"/>
          <p14:tracePt t="3949" x="2235200" y="3359150"/>
          <p14:tracePt t="3966" x="2216150" y="3365500"/>
          <p14:tracePt t="3983" x="2203450" y="3365500"/>
          <p14:tracePt t="3999" x="2197100" y="3365500"/>
          <p14:tracePt t="4016" x="2184400" y="3365500"/>
          <p14:tracePt t="4033" x="2171700" y="3365500"/>
          <p14:tracePt t="4231" x="2247900" y="3346450"/>
          <p14:tracePt t="4238" x="2400300" y="3302000"/>
          <p14:tracePt t="4248" x="2584450" y="3232150"/>
          <p14:tracePt t="4265" x="3009900" y="3048000"/>
          <p14:tracePt t="4267" x="3225800" y="2971800"/>
          <p14:tracePt t="4281" x="3702050" y="2838450"/>
          <p14:tracePt t="4298" x="4121150" y="2755900"/>
          <p14:tracePt t="4315" x="4514850" y="2711450"/>
          <p14:tracePt t="4331" x="4705350" y="2705100"/>
          <p14:tracePt t="4348" x="4826000" y="2705100"/>
          <p14:tracePt t="4364" x="4914900" y="2705100"/>
          <p14:tracePt t="4381" x="4933950" y="2705100"/>
          <p14:tracePt t="4679" x="4978400" y="2717800"/>
          <p14:tracePt t="4685" x="5035550" y="2743200"/>
          <p14:tracePt t="4695" x="5073650" y="2755900"/>
          <p14:tracePt t="4712" x="5168900" y="2806700"/>
          <p14:tracePt t="4729" x="5200650" y="2825750"/>
          <p14:tracePt t="4745" x="5226050" y="2844800"/>
          <p14:tracePt t="4762" x="5238750" y="2857500"/>
          <p14:tracePt t="4779" x="5251450" y="2863850"/>
          <p14:tracePt t="4795" x="5251450" y="2870200"/>
          <p14:tracePt t="4812" x="5251450" y="2876550"/>
          <p14:tracePt t="4848" x="5251450" y="2882900"/>
          <p14:tracePt t="5275" x="5251450" y="2921000"/>
          <p14:tracePt t="5281" x="5251450" y="2978150"/>
          <p14:tracePt t="5291" x="5251450" y="3028950"/>
          <p14:tracePt t="5308" x="5251450" y="3181350"/>
          <p14:tracePt t="5325" x="5238750" y="3321050"/>
          <p14:tracePt t="5342" x="5226050" y="3429000"/>
          <p14:tracePt t="5358" x="5194300" y="3543300"/>
          <p14:tracePt t="5375" x="5168900" y="3594100"/>
          <p14:tracePt t="5391" x="5156200" y="3625850"/>
          <p14:tracePt t="5408" x="5143500" y="3657600"/>
          <p14:tracePt t="5425" x="5124450" y="3663950"/>
          <p14:tracePt t="5744" x="5130800" y="3714750"/>
          <p14:tracePt t="5749" x="5143500" y="3790950"/>
          <p14:tracePt t="5756" x="5149850" y="3854450"/>
          <p14:tracePt t="5767" x="5162550" y="3911600"/>
          <p14:tracePt t="5784" x="5181600" y="4032250"/>
          <p14:tracePt t="5800" x="5207000" y="4114800"/>
          <p14:tracePt t="5817" x="5207000" y="4191000"/>
          <p14:tracePt t="5834" x="5207000" y="4273550"/>
          <p14:tracePt t="5850" x="5207000" y="4292600"/>
          <p14:tracePt t="5867" x="5207000" y="4318000"/>
          <p14:tracePt t="5884" x="5207000" y="4337050"/>
          <p14:tracePt t="5900" x="5207000" y="4349750"/>
          <p14:tracePt t="5917" x="5207000" y="4356100"/>
          <p14:tracePt t="5934" x="5207000" y="4375150"/>
          <p14:tracePt t="5950" x="5213350" y="4394200"/>
          <p14:tracePt t="5967" x="5226050" y="4432300"/>
          <p14:tracePt t="5984" x="5245100" y="4502150"/>
          <p14:tracePt t="6000" x="5264150" y="4546600"/>
          <p14:tracePt t="6017" x="5276850" y="4572000"/>
          <p14:tracePt t="6033" x="5276850" y="4610100"/>
          <p14:tracePt t="6050" x="5283200" y="4635500"/>
          <p14:tracePt t="6067" x="5295900" y="4667250"/>
          <p14:tracePt t="6083" x="5321300" y="4730750"/>
          <p14:tracePt t="6100" x="5327650" y="4768850"/>
          <p14:tracePt t="6117" x="5327650" y="4813300"/>
          <p14:tracePt t="6134" x="5327650" y="4838700"/>
          <p14:tracePt t="6150" x="5327650" y="4864100"/>
          <p14:tracePt t="6167" x="5327650" y="4883150"/>
          <p14:tracePt t="6183" x="5327650" y="4895850"/>
          <p14:tracePt t="6200" x="5327650" y="4902200"/>
          <p14:tracePt t="6217" x="5327650" y="4914900"/>
          <p14:tracePt t="6235" x="5327650" y="4933950"/>
          <p14:tracePt t="6250" x="5327650" y="4940300"/>
          <p14:tracePt t="6284" x="5327650" y="4965700"/>
          <p14:tracePt t="6300" x="5327650" y="4978400"/>
          <p14:tracePt t="6317" x="5321300" y="4991100"/>
          <p14:tracePt t="6333" x="5314950" y="4997450"/>
          <p14:tracePt t="6350" x="5314950" y="5010150"/>
          <p14:tracePt t="6367" x="5302250" y="5016500"/>
          <p14:tracePt t="6383" x="5295900" y="5035550"/>
          <p14:tracePt t="6400" x="5283200" y="5041900"/>
          <p14:tracePt t="6417" x="5264150" y="5054600"/>
          <p14:tracePt t="6433" x="5257800" y="5067300"/>
          <p14:tracePt t="6450" x="5251450" y="5080000"/>
          <p14:tracePt t="6484" x="5238750" y="5099050"/>
          <p14:tracePt t="6500" x="5219700" y="5118100"/>
          <p14:tracePt t="6517" x="5207000" y="5130800"/>
          <p14:tracePt t="6534" x="5200650" y="5143500"/>
          <p14:tracePt t="6550" x="5162550" y="5181600"/>
          <p14:tracePt t="6567" x="5143500" y="5200650"/>
          <p14:tracePt t="6583" x="5111750" y="5213350"/>
          <p14:tracePt t="6600" x="5080000" y="5232400"/>
          <p14:tracePt t="6617" x="5054600" y="5245100"/>
          <p14:tracePt t="6634" x="5029200" y="5257800"/>
          <p14:tracePt t="6668" x="5010150" y="5264150"/>
          <p14:tracePt t="7241" x="5003800" y="5264150"/>
          <p14:tracePt t="7247" x="5003800" y="5270500"/>
          <p14:tracePt t="7257" x="4997450" y="5276850"/>
          <p14:tracePt t="7274" x="4984750" y="5289550"/>
          <p14:tracePt t="7290" x="4972050" y="5295900"/>
          <p14:tracePt t="7307" x="4953000" y="5308600"/>
          <p14:tracePt t="7324" x="4921250" y="5321300"/>
          <p14:tracePt t="7340" x="4889500" y="5321300"/>
          <p14:tracePt t="7357" x="4851400" y="5321300"/>
          <p14:tracePt t="7374" x="4781550" y="5321300"/>
          <p14:tracePt t="7390" x="4730750" y="5321300"/>
          <p14:tracePt t="7407" x="4686300" y="5327650"/>
          <p14:tracePt t="7424" x="4578350" y="5327650"/>
          <p14:tracePt t="7441" x="4489450" y="5327650"/>
          <p14:tracePt t="7457" x="4375150" y="5327650"/>
          <p14:tracePt t="7474" x="4140200" y="5321300"/>
          <p14:tracePt t="7491" x="3930650" y="5283200"/>
          <p14:tracePt t="7507" x="3689350" y="5245100"/>
          <p14:tracePt t="7524" x="3270250" y="5194300"/>
          <p14:tracePt t="7540" x="3041650" y="5168900"/>
          <p14:tracePt t="7557" x="2851150" y="5149850"/>
          <p14:tracePt t="7574" x="2647950" y="5149850"/>
          <p14:tracePt t="7591" x="2533650" y="5149850"/>
          <p14:tracePt t="7607" x="2374900" y="5149850"/>
          <p14:tracePt t="7624" x="2292350" y="5156200"/>
          <p14:tracePt t="7641" x="2235200" y="5156200"/>
          <p14:tracePt t="7657" x="2165350" y="5156200"/>
          <p14:tracePt t="7674" x="2127250" y="5156200"/>
          <p14:tracePt t="7690" x="2082800" y="5156200"/>
          <p14:tracePt t="7707" x="2044700" y="5156200"/>
          <p14:tracePt t="7724" x="2019300" y="5156200"/>
          <p14:tracePt t="7740" x="2000250" y="5156200"/>
          <p14:tracePt t="7757" x="1962150" y="5156200"/>
          <p14:tracePt t="7773" x="1949450" y="5156200"/>
          <p14:tracePt t="7790" x="1930400" y="5156200"/>
          <p14:tracePt t="7807" x="1911350" y="5156200"/>
          <p14:tracePt t="7823" x="1905000" y="5156200"/>
          <p14:tracePt t="7840" x="1898650" y="5156200"/>
          <p14:tracePt t="7857" x="1879600" y="5156200"/>
          <p14:tracePt t="7874" x="1866900" y="5156200"/>
          <p14:tracePt t="9008" x="1873250" y="5156200"/>
          <p14:tracePt t="9020" x="1879600" y="5156200"/>
          <p14:tracePt t="9028" x="1885950" y="5156200"/>
          <p14:tracePt t="9040" x="1892300" y="5156200"/>
          <p14:tracePt t="9057" x="1911350" y="5156200"/>
          <p14:tracePt t="9074" x="1917700" y="5149850"/>
          <p14:tracePt t="9091" x="1943100" y="5130800"/>
          <p14:tracePt t="9107" x="1968500" y="5118100"/>
          <p14:tracePt t="9124" x="2000250" y="5111750"/>
          <p14:tracePt t="9140" x="2044700" y="5111750"/>
          <p14:tracePt t="9157" x="2076450" y="5105400"/>
          <p14:tracePt t="9174" x="2101850" y="5099050"/>
          <p14:tracePt t="9190" x="2139950" y="5099050"/>
          <p14:tracePt t="9207" x="2159000" y="5099050"/>
          <p14:tracePt t="9224" x="2197100" y="5099050"/>
          <p14:tracePt t="9240" x="2254250" y="5092700"/>
          <p14:tracePt t="9257" x="2286000" y="5086350"/>
          <p14:tracePt t="9274" x="2311400" y="5086350"/>
          <p14:tracePt t="9278" x="2317750" y="5086350"/>
          <p14:tracePt t="9290" x="2330450" y="5086350"/>
          <p14:tracePt t="9307" x="2336800" y="5086350"/>
          <p14:tracePt t="9324" x="2355850" y="5086350"/>
          <p14:tracePt t="9340" x="2368550" y="5086350"/>
          <p14:tracePt t="9357" x="2374900" y="5086350"/>
          <p14:tracePt t="9374" x="2393950" y="5086350"/>
          <p14:tracePt t="9390" x="2400300" y="5086350"/>
          <p14:tracePt t="9407" x="2413000" y="5073650"/>
          <p14:tracePt t="9424" x="2457450" y="5054600"/>
          <p14:tracePt t="9440" x="2501900" y="5048250"/>
          <p14:tracePt t="9457" x="2552700" y="5041900"/>
          <p14:tracePt t="9474" x="2609850" y="5041900"/>
          <p14:tracePt t="9490" x="2635250" y="5041900"/>
          <p14:tracePt t="9507" x="2654300" y="5041900"/>
          <p14:tracePt t="9523" x="2698750" y="5041900"/>
          <p14:tracePt t="9540" x="2749550" y="5041900"/>
          <p14:tracePt t="9557" x="2806700" y="5041900"/>
          <p14:tracePt t="9573" x="2870200" y="5041900"/>
          <p14:tracePt t="9590" x="2908300" y="5041900"/>
          <p14:tracePt t="9607" x="2965450" y="5041900"/>
          <p14:tracePt t="9624" x="3060700" y="5054600"/>
          <p14:tracePt t="9641" x="3124200" y="5067300"/>
          <p14:tracePt t="9657" x="3181350" y="5073650"/>
          <p14:tracePt t="9674" x="3251200" y="5099050"/>
          <p14:tracePt t="9690" x="3295650" y="5111750"/>
          <p14:tracePt t="9707" x="3352800" y="5124450"/>
          <p14:tracePt t="9723" x="3397250" y="5143500"/>
          <p14:tracePt t="9740" x="3435350" y="5156200"/>
          <p14:tracePt t="9757" x="3467100" y="5175250"/>
          <p14:tracePt t="9774" x="3486150" y="5181600"/>
          <p14:tracePt t="9790" x="3498850" y="5200650"/>
          <p14:tracePt t="9807" x="3511550" y="5213350"/>
          <p14:tracePt t="9823" x="3524250" y="5219700"/>
          <p14:tracePt t="9840" x="3536950" y="5232400"/>
          <p14:tracePt t="9857" x="3536950" y="5251450"/>
          <p14:tracePt t="9873" x="3536950" y="5257800"/>
          <p14:tracePt t="9890" x="3536950" y="5264150"/>
          <p14:tracePt t="9907" x="3536950" y="5283200"/>
          <p14:tracePt t="9923" x="3530600" y="5295900"/>
          <p14:tracePt t="9940" x="3517900" y="5308600"/>
          <p14:tracePt t="9957" x="3473450" y="5327650"/>
          <p14:tracePt t="9973" x="3435350" y="5346700"/>
          <p14:tracePt t="9990" x="3397250" y="5353050"/>
          <p14:tracePt t="10007" x="3340100" y="5359400"/>
          <p14:tracePt t="10023" x="3302000" y="5359400"/>
          <p14:tracePt t="10040" x="3263900" y="5359400"/>
          <p14:tracePt t="10057" x="3213100" y="5359400"/>
          <p14:tracePt t="10073" x="3187700" y="5353050"/>
          <p14:tracePt t="10090" x="3162300" y="5346700"/>
          <p14:tracePt t="10107" x="3124200" y="5334000"/>
          <p14:tracePt t="10123" x="3105150" y="5327650"/>
          <p14:tracePt t="10140" x="3073400" y="5321300"/>
          <p14:tracePt t="10157" x="3060700" y="5321300"/>
          <p14:tracePt t="10173" x="3054350" y="5314950"/>
          <p14:tracePt t="10191" x="3041650" y="5308600"/>
          <p14:tracePt t="10207" x="3022600" y="5302250"/>
          <p14:tracePt t="10224" x="3016250" y="5295900"/>
          <p14:tracePt t="10240" x="3003550" y="5289550"/>
          <p14:tracePt t="10257" x="2990850" y="5283200"/>
          <p14:tracePt t="10273" x="2978150" y="5283200"/>
          <p14:tracePt t="10277" x="2971800" y="5276850"/>
          <p14:tracePt t="10290" x="2965450" y="5276850"/>
          <p14:tracePt t="10306" x="2965450" y="5270500"/>
          <p14:tracePt t="10323" x="2965450" y="5264150"/>
          <p14:tracePt t="10383" x="2965450" y="5257800"/>
          <p14:tracePt t="10469" x="2965450" y="5251450"/>
          <p14:tracePt t="10518" x="2965450" y="5238750"/>
          <p14:tracePt t="10838" x="2978150" y="5232400"/>
          <p14:tracePt t="10844" x="3016250" y="5226050"/>
          <p14:tracePt t="10854" x="3041650" y="5213350"/>
          <p14:tracePt t="10870" x="3098800" y="5200650"/>
          <p14:tracePt t="10887" x="3181350" y="5187950"/>
          <p14:tracePt t="10904" x="3257550" y="5181600"/>
          <p14:tracePt t="10921" x="3409950" y="5181600"/>
          <p14:tracePt t="10937" x="3556000" y="5181600"/>
          <p14:tracePt t="10954" x="3746500" y="5181600"/>
          <p14:tracePt t="10971" x="4089400" y="5168900"/>
          <p14:tracePt t="10987" x="4254500" y="5168900"/>
          <p14:tracePt t="11004" x="4413250" y="5168900"/>
          <p14:tracePt t="11020" x="4654550" y="5168900"/>
          <p14:tracePt t="11037" x="4794250" y="5162550"/>
          <p14:tracePt t="11054" x="4902200" y="5162550"/>
          <p14:tracePt t="11070" x="4991100" y="5162550"/>
          <p14:tracePt t="11087" x="5035550" y="5162550"/>
          <p14:tracePt t="11104" x="5067300" y="5175250"/>
          <p14:tracePt t="11120" x="5130800" y="5194300"/>
          <p14:tracePt t="11138" x="5168900" y="5226050"/>
          <p14:tracePt t="11154" x="5219700" y="5257800"/>
          <p14:tracePt t="11170" x="5270500" y="5295900"/>
          <p14:tracePt t="11187" x="5295900" y="5321300"/>
          <p14:tracePt t="11204" x="5308600" y="5334000"/>
          <p14:tracePt t="11220" x="5321300" y="5346700"/>
          <p14:tracePt t="11237" x="5321300" y="5359400"/>
          <p14:tracePt t="11270" x="5321300" y="5372100"/>
          <p14:tracePt t="12823" x="5321300" y="5359400"/>
          <p14:tracePt t="12830" x="5321300" y="5340350"/>
          <p14:tracePt t="12837" x="5314950" y="5314950"/>
          <p14:tracePt t="12845" x="5308600" y="5302250"/>
          <p14:tracePt t="12860" x="5289550" y="5251450"/>
          <p14:tracePt t="12877" x="5283200" y="5207000"/>
          <p14:tracePt t="12894" x="5270500" y="5118100"/>
          <p14:tracePt t="12910" x="5270500" y="5086350"/>
          <p14:tracePt t="12927" x="5257800" y="5041900"/>
          <p14:tracePt t="12944" x="5251450" y="4984750"/>
          <p14:tracePt t="12960" x="5245100" y="4940300"/>
          <p14:tracePt t="12977" x="5245100" y="4908550"/>
          <p14:tracePt t="12994" x="5232400" y="4857750"/>
          <p14:tracePt t="13010" x="5232400" y="4826000"/>
          <p14:tracePt t="13027" x="5232400" y="4819650"/>
          <p14:tracePt t="13043" x="5232400" y="4806950"/>
          <p14:tracePt t="13060" x="5226050" y="4806950"/>
          <p14:tracePt t="13164" x="5226050" y="4800600"/>
          <p14:tracePt t="13200" x="5226050" y="4787900"/>
          <p14:tracePt t="13206" x="5219700" y="4775200"/>
          <p14:tracePt t="13213" x="5213350" y="4768850"/>
          <p14:tracePt t="13227" x="5200650" y="4743450"/>
          <p14:tracePt t="13244" x="5187950" y="4705350"/>
          <p14:tracePt t="13260" x="5168900" y="4660900"/>
          <p14:tracePt t="13277" x="5156200" y="4591050"/>
          <p14:tracePt t="13293" x="5143500" y="4559300"/>
          <p14:tracePt t="13310" x="5137150" y="4514850"/>
          <p14:tracePt t="13327" x="5111750" y="4464050"/>
          <p14:tracePt t="13343" x="5099050" y="4419600"/>
          <p14:tracePt t="13360" x="5099050" y="4387850"/>
          <p14:tracePt t="13377" x="5086350" y="4337050"/>
          <p14:tracePt t="13394" x="5086350" y="4311650"/>
          <p14:tracePt t="13410" x="5086350" y="4292600"/>
          <p14:tracePt t="13427" x="5086350" y="4279900"/>
          <p14:tracePt t="13443" x="5086350" y="4273550"/>
          <p14:tracePt t="13460" x="5086350" y="4254500"/>
          <p14:tracePt t="13477" x="5086350" y="4235450"/>
          <p14:tracePt t="13494" x="5086350" y="4229100"/>
          <p14:tracePt t="14038" x="5086350" y="4222750"/>
          <p14:tracePt t="14044" x="5092700" y="4222750"/>
          <p14:tracePt t="14054" x="5092700" y="4216400"/>
          <p14:tracePt t="14071" x="5111750" y="4203700"/>
          <p14:tracePt t="14087" x="5137150" y="4191000"/>
          <p14:tracePt t="14104" x="5156200" y="4171950"/>
          <p14:tracePt t="14121" x="5194300" y="4152900"/>
          <p14:tracePt t="14138" x="5219700" y="4140200"/>
          <p14:tracePt t="14155" x="5232400" y="4127500"/>
          <p14:tracePt t="14171" x="5245100" y="4121150"/>
          <p14:tracePt t="14188" x="5257800" y="4121150"/>
          <p14:tracePt t="14204" x="5264150" y="4121150"/>
          <p14:tracePt t="14221" x="5283200" y="4121150"/>
          <p14:tracePt t="14238" x="5289550" y="4121150"/>
          <p14:tracePt t="14254" x="5302250" y="4114800"/>
          <p14:tracePt t="14271" x="5314950" y="4114800"/>
          <p14:tracePt t="14287" x="5327650" y="4108450"/>
          <p14:tracePt t="14305" x="5346700" y="4108450"/>
          <p14:tracePt t="14321" x="5359400" y="4108450"/>
          <p14:tracePt t="14338" x="5378450" y="4108450"/>
          <p14:tracePt t="14354" x="5391150" y="4102100"/>
          <p14:tracePt t="14371" x="5422900" y="4102100"/>
          <p14:tracePt t="14387" x="5435600" y="4102100"/>
          <p14:tracePt t="14404" x="5448300" y="4102100"/>
          <p14:tracePt t="14421" x="5454650" y="4102100"/>
          <p14:tracePt t="14437" x="5480050" y="4102100"/>
          <p14:tracePt t="14454" x="5499100" y="4102100"/>
          <p14:tracePt t="14471" x="5524500" y="4102100"/>
          <p14:tracePt t="14488" x="5543550" y="4102100"/>
          <p14:tracePt t="14504" x="5568950" y="4102100"/>
          <p14:tracePt t="14521" x="5575300" y="4102100"/>
          <p14:tracePt t="14537" x="5588000" y="4102100"/>
          <p14:tracePt t="14554" x="5600700" y="4102100"/>
          <p14:tracePt t="14571" x="5613400" y="4108450"/>
          <p14:tracePt t="14588" x="5619750" y="4114800"/>
          <p14:tracePt t="14604" x="5632450" y="4121150"/>
          <p14:tracePt t="14620" x="5645150" y="4127500"/>
          <p14:tracePt t="14637" x="5657850" y="4127500"/>
          <p14:tracePt t="14654" x="5670550" y="4140200"/>
          <p14:tracePt t="14671" x="5683250" y="4140200"/>
          <p14:tracePt t="14687" x="5689600" y="4146550"/>
          <p14:tracePt t="14704" x="5708650" y="4159250"/>
          <p14:tracePt t="14720" x="5721350" y="4159250"/>
          <p14:tracePt t="14738" x="5734050" y="4165600"/>
          <p14:tracePt t="14754" x="5740400" y="4178300"/>
          <p14:tracePt t="14770" x="5753100" y="4178300"/>
          <p14:tracePt t="14787" x="5765800" y="4184650"/>
          <p14:tracePt t="14804" x="5772150" y="4197350"/>
          <p14:tracePt t="14820" x="5784850" y="4203700"/>
          <p14:tracePt t="14837" x="5803900" y="4216400"/>
          <p14:tracePt t="14854" x="5810250" y="4229100"/>
          <p14:tracePt t="14870" x="5822950" y="4241800"/>
          <p14:tracePt t="14887" x="5861050" y="4267200"/>
          <p14:tracePt t="14904" x="5880100" y="4292600"/>
          <p14:tracePt t="14921" x="5905500" y="4311650"/>
          <p14:tracePt t="14937" x="5937250" y="4356100"/>
          <p14:tracePt t="14954" x="5956300" y="4381500"/>
          <p14:tracePt t="14971" x="5981700" y="4413250"/>
          <p14:tracePt t="14987" x="5994400" y="4451350"/>
          <p14:tracePt t="15004" x="6007100" y="4470400"/>
          <p14:tracePt t="15021" x="6019800" y="4502150"/>
          <p14:tracePt t="15037" x="6038850" y="4546600"/>
          <p14:tracePt t="15054" x="6051550" y="4603750"/>
          <p14:tracePt t="15071" x="6064250" y="4660900"/>
          <p14:tracePt t="15087" x="6064250" y="4724400"/>
          <p14:tracePt t="15104" x="6064250" y="4768850"/>
          <p14:tracePt t="15121" x="6064250" y="4826000"/>
          <p14:tracePt t="15137" x="6064250" y="4851400"/>
          <p14:tracePt t="15154" x="6064250" y="4889500"/>
          <p14:tracePt t="15170" x="6051550" y="4933950"/>
          <p14:tracePt t="15187" x="6038850" y="4959350"/>
          <p14:tracePt t="15204" x="6019800" y="4997450"/>
          <p14:tracePt t="15220" x="6007100" y="5029200"/>
          <p14:tracePt t="15237" x="5994400" y="5054600"/>
          <p14:tracePt t="15254" x="5981700" y="5080000"/>
          <p14:tracePt t="15270" x="5956300" y="5118100"/>
          <p14:tracePt t="15287" x="5930900" y="5143500"/>
          <p14:tracePt t="15304" x="5899150" y="5187950"/>
          <p14:tracePt t="15320" x="5842000" y="5251450"/>
          <p14:tracePt t="15337" x="5797550" y="5295900"/>
          <p14:tracePt t="15354" x="5734050" y="5334000"/>
          <p14:tracePt t="15370" x="5626100" y="5384800"/>
          <p14:tracePt t="15387" x="5530850" y="5397500"/>
          <p14:tracePt t="15404" x="5416550" y="5403850"/>
          <p14:tracePt t="15420" x="5276850" y="5403850"/>
          <p14:tracePt t="15437" x="5187950" y="5403850"/>
          <p14:tracePt t="15454" x="5092700" y="5403850"/>
          <p14:tracePt t="15470" x="4991100" y="5403850"/>
          <p14:tracePt t="15487" x="4946650" y="5403850"/>
          <p14:tracePt t="15504" x="4902200" y="5403850"/>
          <p14:tracePt t="15520" x="4870450" y="5391150"/>
          <p14:tracePt t="15537" x="4845050" y="5378450"/>
          <p14:tracePt t="15554" x="4800600" y="5353050"/>
          <p14:tracePt t="15570" x="4775200" y="5346700"/>
          <p14:tracePt t="15587" x="4756150" y="5327650"/>
          <p14:tracePt t="15603" x="4737100" y="5321300"/>
          <p14:tracePt t="16585" x="4730750" y="5314950"/>
          <p14:tracePt t="16590" x="4718050" y="5308600"/>
          <p14:tracePt t="16601" x="4705350" y="5302250"/>
          <p14:tracePt t="16618" x="4667250" y="5283200"/>
          <p14:tracePt t="16635" x="4641850" y="5264150"/>
          <p14:tracePt t="16651" x="4616450" y="5251450"/>
          <p14:tracePt t="16668" x="4584700" y="5238750"/>
          <p14:tracePt t="16685" x="4540250" y="5219700"/>
          <p14:tracePt t="16702" x="4483100" y="5181600"/>
          <p14:tracePt t="16718" x="4406900" y="5162550"/>
          <p14:tracePt t="16735" x="4356100" y="5149850"/>
          <p14:tracePt t="16751" x="4311650" y="5137150"/>
          <p14:tracePt t="16768" x="4254500" y="5137150"/>
          <p14:tracePt t="16784" x="4229100" y="5137150"/>
          <p14:tracePt t="16801" x="4203700" y="5137150"/>
          <p14:tracePt t="16818" x="4171950" y="5137150"/>
          <p14:tracePt t="16835" x="4159250" y="5137150"/>
          <p14:tracePt t="16851" x="4140200" y="5137150"/>
          <p14:tracePt t="16868" x="4121150" y="5137150"/>
          <p14:tracePt t="16885" x="4102100" y="5137150"/>
          <p14:tracePt t="16902" x="4095750" y="5137150"/>
          <p14:tracePt t="16918" x="4083050" y="5137150"/>
          <p14:tracePt t="16934" x="4070350" y="5137150"/>
          <p14:tracePt t="16951" x="4051300" y="5137150"/>
          <p14:tracePt t="17755" x="4051300" y="5130800"/>
          <p14:tracePt t="17762" x="4051300" y="5124450"/>
          <p14:tracePt t="17772" x="4051300" y="5118100"/>
          <p14:tracePt t="17789" x="4051300" y="5105400"/>
          <p14:tracePt t="17805" x="4051300" y="5092700"/>
          <p14:tracePt t="17822" x="4051300" y="5080000"/>
          <p14:tracePt t="17839" x="4051300" y="5048250"/>
          <p14:tracePt t="17855" x="4051300" y="5035550"/>
          <p14:tracePt t="17872" x="4051300" y="5016500"/>
          <p14:tracePt t="17889" x="4051300" y="4978400"/>
          <p14:tracePt t="17905" x="4051300" y="4921250"/>
          <p14:tracePt t="17922" x="4051300" y="4870450"/>
          <p14:tracePt t="17938" x="4051300" y="4787900"/>
          <p14:tracePt t="17955" x="4051300" y="4743450"/>
          <p14:tracePt t="17972" x="4051300" y="4686300"/>
          <p14:tracePt t="17989" x="4051300" y="4603750"/>
          <p14:tracePt t="18005" x="4051300" y="4559300"/>
          <p14:tracePt t="18022" x="4051300" y="4514850"/>
          <p14:tracePt t="18038" x="4051300" y="4457700"/>
          <p14:tracePt t="18055" x="4051300" y="4406900"/>
          <p14:tracePt t="18072" x="4051300" y="4362450"/>
          <p14:tracePt t="18088" x="4064000" y="4292600"/>
          <p14:tracePt t="18105" x="4070350" y="4254500"/>
          <p14:tracePt t="18122" x="4070350" y="4210050"/>
          <p14:tracePt t="18138" x="4070350" y="4184650"/>
          <p14:tracePt t="18155" x="4070350" y="4159250"/>
          <p14:tracePt t="18172" x="4076700" y="4133850"/>
          <p14:tracePt t="18188" x="4083050" y="4108450"/>
          <p14:tracePt t="18205" x="4089400" y="4076700"/>
          <p14:tracePt t="18222" x="4095750" y="4032250"/>
          <p14:tracePt t="18238" x="4095750" y="4006850"/>
          <p14:tracePt t="18255" x="4095750" y="3994150"/>
          <p14:tracePt t="18272" x="4095750" y="3981450"/>
          <p14:tracePt t="18288" x="4095750" y="3975100"/>
          <p14:tracePt t="18305" x="4095750" y="3962400"/>
          <p14:tracePt t="18322" x="4095750" y="3956050"/>
          <p14:tracePt t="18338" x="4095750" y="3949700"/>
          <p14:tracePt t="18378" x="4095750" y="3943350"/>
          <p14:tracePt t="18443" x="4095750" y="3937000"/>
          <p14:tracePt t="19380" x="4095750" y="3956050"/>
          <p14:tracePt t="19386" x="4095750" y="3981450"/>
          <p14:tracePt t="19395" x="4089400" y="4013200"/>
          <p14:tracePt t="19408" x="4083050" y="4070350"/>
          <p14:tracePt t="19425" x="4070350" y="4108450"/>
          <p14:tracePt t="19442" x="4051300" y="4216400"/>
          <p14:tracePt t="19459" x="4032250" y="4273550"/>
          <p14:tracePt t="19475" x="4019550" y="4318000"/>
          <p14:tracePt t="19492" x="4013200" y="4362450"/>
          <p14:tracePt t="19509" x="4013200" y="4387850"/>
          <p14:tracePt t="19525" x="4013200" y="4394200"/>
          <p14:tracePt t="19542" x="4013200" y="4413250"/>
          <p14:tracePt t="19558" x="4013200" y="4419600"/>
          <p14:tracePt t="19575" x="4006850" y="4432300"/>
          <p14:tracePt t="19592" x="4006850" y="4445000"/>
          <p14:tracePt t="20593" x="4006850" y="4451350"/>
          <p14:tracePt t="20599" x="4019550" y="4451350"/>
          <p14:tracePt t="20610" x="4025900" y="4457700"/>
          <p14:tracePt t="20626" x="4064000" y="4476750"/>
          <p14:tracePt t="20643" x="4108450" y="4495800"/>
          <p14:tracePt t="20660" x="4146550" y="4502150"/>
          <p14:tracePt t="20676" x="4203700" y="4521200"/>
          <p14:tracePt t="20693" x="4235450" y="4533900"/>
          <p14:tracePt t="20710" x="4267200" y="4546600"/>
          <p14:tracePt t="20726" x="4337050" y="4559300"/>
          <p14:tracePt t="20743" x="4387850" y="4559300"/>
          <p14:tracePt t="20759" x="4464050" y="4565650"/>
          <p14:tracePt t="20776" x="4597400" y="4565650"/>
          <p14:tracePt t="20793" x="4743450" y="4546600"/>
          <p14:tracePt t="20809" x="4883150" y="4527550"/>
          <p14:tracePt t="20826" x="5086350" y="4489450"/>
          <p14:tracePt t="20843" x="5245100" y="4470400"/>
          <p14:tracePt t="20859" x="5391150" y="4438650"/>
          <p14:tracePt t="20876" x="5581650" y="4413250"/>
          <p14:tracePt t="20893" x="5695950" y="4394200"/>
          <p14:tracePt t="20910" x="5765800" y="4375150"/>
          <p14:tracePt t="20926" x="5835650" y="4375150"/>
          <p14:tracePt t="20943" x="5867400" y="4375150"/>
          <p14:tracePt t="20960" x="5892800" y="4375150"/>
          <p14:tracePt t="20976" x="5899150" y="4375150"/>
          <p14:tracePt t="21338" x="5905500" y="4375150"/>
          <p14:tracePt t="21344" x="5918200" y="4375150"/>
          <p14:tracePt t="21355" x="5930900" y="4375150"/>
          <p14:tracePt t="21372" x="5956300" y="4375150"/>
          <p14:tracePt t="21388" x="5975350" y="4368800"/>
          <p14:tracePt t="21405" x="6000750" y="4362450"/>
          <p14:tracePt t="21422" x="6032500" y="4349750"/>
          <p14:tracePt t="21438" x="6064250" y="4337050"/>
          <p14:tracePt t="21455" x="6083300" y="4318000"/>
          <p14:tracePt t="21471" x="6127750" y="4305300"/>
          <p14:tracePt t="21488" x="6165850" y="4292600"/>
          <p14:tracePt t="21505" x="6216650" y="4279900"/>
          <p14:tracePt t="21521" x="6292850" y="4254500"/>
          <p14:tracePt t="21538" x="6330950" y="4241800"/>
          <p14:tracePt t="21555" x="6356350" y="4235450"/>
          <p14:tracePt t="21571" x="6388100" y="4235450"/>
          <p14:tracePt t="21588" x="6400800" y="4235450"/>
          <p14:tracePt t="21604" x="6419850" y="4235450"/>
          <p14:tracePt t="21621" x="6445250" y="4235450"/>
          <p14:tracePt t="21638" x="6464300" y="4235450"/>
          <p14:tracePt t="21655" x="6477000" y="4235450"/>
          <p14:tracePt t="21671" x="6515100" y="4229100"/>
          <p14:tracePt t="21688" x="6540500" y="4222750"/>
          <p14:tracePt t="21705" x="6578600" y="4222750"/>
          <p14:tracePt t="21721" x="6597650" y="4222750"/>
          <p14:tracePt t="21738" x="6610350" y="4222750"/>
          <p14:tracePt t="21755" x="6629400" y="4222750"/>
          <p14:tracePt t="22913" x="6642100" y="4216400"/>
          <p14:tracePt t="22919" x="6661150" y="4210050"/>
          <p14:tracePt t="22930" x="6686550" y="4203700"/>
          <p14:tracePt t="22946" x="6731000" y="4197350"/>
          <p14:tracePt t="22963" x="6750050" y="4197350"/>
          <p14:tracePt t="22980" x="6762750" y="4197350"/>
          <p14:tracePt t="22996" x="6781800" y="4197350"/>
          <p14:tracePt t="23013" x="6788150" y="4197350"/>
          <p14:tracePt t="23495" x="6794500" y="4197350"/>
          <p14:tracePt t="23501" x="6800850" y="4197350"/>
          <p14:tracePt t="23511" x="6807200" y="4191000"/>
          <p14:tracePt t="23528" x="6826250" y="4178300"/>
          <p14:tracePt t="23545" x="6832600" y="4178300"/>
          <p14:tracePt t="23561" x="6845300" y="4178300"/>
          <p14:tracePt t="24034" x="6851650" y="4165600"/>
          <p14:tracePt t="24040" x="6858000" y="4146550"/>
          <p14:tracePt t="24051" x="6864350" y="4127500"/>
          <p14:tracePt t="24068" x="6889750" y="4076700"/>
          <p14:tracePt t="24084" x="6915150" y="4038600"/>
          <p14:tracePt t="24101" x="6940550" y="4013200"/>
          <p14:tracePt t="24117" x="6985000" y="3956050"/>
          <p14:tracePt t="24134" x="6997700" y="3930650"/>
          <p14:tracePt t="24151" x="7023100" y="3898900"/>
          <p14:tracePt t="24167" x="7042150" y="3860800"/>
          <p14:tracePt t="24184" x="7048500" y="3841750"/>
          <p14:tracePt t="24201" x="7061200" y="3822700"/>
          <p14:tracePt t="24218" x="7080250" y="3810000"/>
          <p14:tracePt t="24234" x="7086600" y="3797300"/>
          <p14:tracePt t="24251" x="7099300" y="3790950"/>
          <p14:tracePt t="24267" x="7112000" y="3771900"/>
          <p14:tracePt t="24284" x="7124700" y="3765550"/>
          <p14:tracePt t="24301" x="7137400" y="3752850"/>
          <p14:tracePt t="24303" x="7137400" y="3746500"/>
          <p14:tracePt t="24317" x="7150100" y="3740150"/>
          <p14:tracePt t="24334" x="7156450" y="3727450"/>
          <p14:tracePt t="24352" x="7169150" y="3721100"/>
          <p14:tracePt t="24367" x="7181850" y="3714750"/>
          <p14:tracePt t="24384" x="7188200" y="3714750"/>
          <p14:tracePt t="24401" x="7200900" y="3702050"/>
          <p14:tracePt t="24417" x="7213600" y="3695700"/>
          <p14:tracePt t="24434" x="7219950" y="3683000"/>
          <p14:tracePt t="24451" x="7239000" y="3670300"/>
          <p14:tracePt t="24467" x="7245350" y="3663950"/>
          <p14:tracePt t="24484" x="7258050" y="3651250"/>
          <p14:tracePt t="24501" x="7270750" y="3632200"/>
          <p14:tracePt t="24517" x="7283450" y="3625850"/>
          <p14:tracePt t="24534" x="7289800" y="3613150"/>
          <p14:tracePt t="24550" x="7308850" y="3600450"/>
          <p14:tracePt t="24567" x="7321550" y="3594100"/>
          <p14:tracePt t="24584" x="7334250" y="3575050"/>
          <p14:tracePt t="24601" x="7372350" y="3562350"/>
          <p14:tracePt t="24617" x="7404100" y="3549650"/>
          <p14:tracePt t="24634" x="7442200" y="3536950"/>
          <p14:tracePt t="24650" x="7505700" y="3505200"/>
          <p14:tracePt t="24667" x="7543800" y="3492500"/>
          <p14:tracePt t="24684" x="7581900" y="3486150"/>
          <p14:tracePt t="24701" x="7632700" y="3460750"/>
          <p14:tracePt t="24717" x="7670800" y="3448050"/>
          <p14:tracePt t="24734" x="7696200" y="3435350"/>
          <p14:tracePt t="24750" x="7747000" y="3422650"/>
          <p14:tracePt t="24767" x="7766050" y="3403600"/>
          <p14:tracePt t="24784" x="7804150" y="3397250"/>
          <p14:tracePt t="24800" x="7829550" y="3397250"/>
          <p14:tracePt t="24817" x="7842250" y="3397250"/>
          <p14:tracePt t="24834" x="7854950" y="3397250"/>
          <p14:tracePt t="24851" x="7861300" y="3390900"/>
          <p14:tracePt t="24867" x="7874000" y="3390900"/>
          <p14:tracePt t="25226" x="7899400" y="3384550"/>
          <p14:tracePt t="25232" x="7918450" y="3378200"/>
          <p14:tracePt t="25243" x="7943850" y="3371850"/>
          <p14:tracePt t="25259" x="8001000" y="3352800"/>
          <p14:tracePt t="25276" x="8039100" y="3340100"/>
          <p14:tracePt t="25293" x="8077200" y="3321050"/>
          <p14:tracePt t="25309" x="8134350" y="3314700"/>
          <p14:tracePt t="25326" x="8153400" y="3314700"/>
          <p14:tracePt t="25342" x="8178800" y="3314700"/>
          <p14:tracePt t="25359" x="8216900" y="3314700"/>
          <p14:tracePt t="25376" x="8242300" y="3314700"/>
          <p14:tracePt t="25393" x="8261350" y="3314700"/>
          <p14:tracePt t="25409" x="8305800" y="3314700"/>
          <p14:tracePt t="25426" x="8324850" y="3314700"/>
          <p14:tracePt t="25442" x="8356600" y="3314700"/>
          <p14:tracePt t="25459" x="8375650" y="3314700"/>
          <p14:tracePt t="25476" x="8388350" y="3321050"/>
          <p14:tracePt t="25493" x="8394700" y="3327400"/>
          <p14:tracePt t="25509" x="8413750" y="3340100"/>
          <p14:tracePt t="25526" x="8420100" y="3346450"/>
          <p14:tracePt t="25543" x="8432800" y="3359150"/>
          <p14:tracePt t="25559" x="8445500" y="3371850"/>
          <p14:tracePt t="25576" x="8458200" y="3378200"/>
          <p14:tracePt t="25593" x="8464550" y="3390900"/>
          <p14:tracePt t="25609" x="8470900" y="3390900"/>
          <p14:tracePt t="25626" x="8483600" y="3403600"/>
          <p14:tracePt t="25643" x="8483600" y="3422650"/>
          <p14:tracePt t="25659" x="8489950" y="3429000"/>
          <p14:tracePt t="25676" x="8489950" y="3441700"/>
          <p14:tracePt t="25693" x="8496300" y="3454400"/>
          <p14:tracePt t="25709" x="8496300" y="3467100"/>
          <p14:tracePt t="25726" x="8496300" y="3479800"/>
          <p14:tracePt t="25742" x="8496300" y="3492500"/>
          <p14:tracePt t="25759" x="8502650" y="3498850"/>
          <p14:tracePt t="25775" x="8502650" y="3511550"/>
          <p14:tracePt t="25792" x="8509000" y="3530600"/>
          <p14:tracePt t="25809" x="8509000" y="3536950"/>
          <p14:tracePt t="25825" x="8509000" y="3543300"/>
          <p14:tracePt t="25842" x="8509000" y="3562350"/>
          <p14:tracePt t="25859" x="8509000" y="3575050"/>
          <p14:tracePt t="25876" x="8509000" y="3581400"/>
          <p14:tracePt t="25892" x="8509000" y="3613150"/>
          <p14:tracePt t="25909" x="8509000" y="3632200"/>
          <p14:tracePt t="25927" x="8509000" y="3670300"/>
          <p14:tracePt t="25942" x="8509000" y="3689350"/>
          <p14:tracePt t="25959" x="8509000" y="3714750"/>
          <p14:tracePt t="25976" x="8509000" y="3727450"/>
          <p14:tracePt t="25992" x="8509000" y="3740150"/>
          <p14:tracePt t="26009" x="8509000" y="3746500"/>
          <p14:tracePt t="26026" x="8509000" y="3771900"/>
          <p14:tracePt t="26042" x="8509000" y="3784600"/>
          <p14:tracePt t="26059" x="8509000" y="3803650"/>
          <p14:tracePt t="26075" x="8502650" y="3829050"/>
          <p14:tracePt t="26092" x="8502650" y="3841750"/>
          <p14:tracePt t="26109" x="8502650" y="3860800"/>
          <p14:tracePt t="26126" x="8496300" y="3879850"/>
          <p14:tracePt t="26142" x="8489950" y="3886200"/>
          <p14:tracePt t="26159" x="8489950" y="3898900"/>
          <p14:tracePt t="26175" x="8477250" y="3924300"/>
          <p14:tracePt t="26192" x="8470900" y="3943350"/>
          <p14:tracePt t="26209" x="8464550" y="3962400"/>
          <p14:tracePt t="26226" x="8451850" y="3975100"/>
          <p14:tracePt t="26242" x="8445500" y="3987800"/>
          <p14:tracePt t="26259" x="8445500" y="4000500"/>
          <p14:tracePt t="26275" x="8439150" y="4025900"/>
          <p14:tracePt t="26292" x="8426450" y="4032250"/>
          <p14:tracePt t="26309" x="8426450" y="4044950"/>
          <p14:tracePt t="26311" x="8420100" y="4044950"/>
          <p14:tracePt t="26325" x="8413750" y="4064000"/>
          <p14:tracePt t="26342" x="8407400" y="4076700"/>
          <p14:tracePt t="26359" x="8394700" y="4095750"/>
          <p14:tracePt t="26375" x="8388350" y="4114800"/>
          <p14:tracePt t="26392" x="8375650" y="4127500"/>
          <p14:tracePt t="26408" x="8362950" y="4152900"/>
          <p14:tracePt t="26425" x="8350250" y="4165600"/>
          <p14:tracePt t="26442" x="8343900" y="4171950"/>
          <p14:tracePt t="26458" x="8324850" y="4191000"/>
          <p14:tracePt t="26475" x="8312150" y="4210050"/>
          <p14:tracePt t="26492" x="8305800" y="4222750"/>
          <p14:tracePt t="26508" x="8293100" y="4235450"/>
          <p14:tracePt t="26525" x="8280400" y="4241800"/>
          <p14:tracePt t="26542" x="8267700" y="4260850"/>
          <p14:tracePt t="26559" x="8255000" y="4286250"/>
          <p14:tracePt t="26575" x="8242300" y="4305300"/>
          <p14:tracePt t="26592" x="8229600" y="4324350"/>
          <p14:tracePt t="26609" x="8216900" y="4349750"/>
          <p14:tracePt t="26625" x="8204200" y="4368800"/>
          <p14:tracePt t="26642" x="8185150" y="4381500"/>
          <p14:tracePt t="26658" x="8153400" y="4394200"/>
          <p14:tracePt t="26675" x="8121650" y="4413250"/>
          <p14:tracePt t="26692" x="8096250" y="4425950"/>
          <p14:tracePt t="26708" x="8032750" y="4445000"/>
          <p14:tracePt t="26725" x="7988300" y="4445000"/>
          <p14:tracePt t="26742" x="7937500" y="4445000"/>
          <p14:tracePt t="26758" x="7886700" y="4445000"/>
          <p14:tracePt t="26775" x="7854950" y="4445000"/>
          <p14:tracePt t="26792" x="7791450" y="4445000"/>
          <p14:tracePt t="26808" x="7766050" y="4445000"/>
          <p14:tracePt t="26825" x="7747000" y="4445000"/>
          <p14:tracePt t="26842" x="7708900" y="4432300"/>
          <p14:tracePt t="26858" x="7689850" y="4432300"/>
          <p14:tracePt t="26875" x="7670800" y="4425950"/>
          <p14:tracePt t="26892" x="7658100" y="4425950"/>
          <p14:tracePt t="26908" x="7651750" y="4425950"/>
          <p14:tracePt t="26925" x="7639050" y="4413250"/>
          <p14:tracePt t="26941" x="7620000" y="4406900"/>
          <p14:tracePt t="26958" x="7613650" y="4406900"/>
          <p14:tracePt t="26975" x="7600950" y="4406900"/>
          <p14:tracePt t="26992" x="7581900" y="4406900"/>
          <p14:tracePt t="27008" x="7575550" y="4406900"/>
          <p14:tracePt t="27114" x="7575550" y="4400550"/>
          <p14:tracePt t="27191" x="7569200" y="4394200"/>
          <p14:tracePt t="27218" x="7569200" y="4387850"/>
          <p14:tracePt t="27225" x="7562850" y="4387850"/>
          <p14:tracePt t="27233" x="7556500" y="4381500"/>
          <p14:tracePt t="27241" x="7556500" y="4375150"/>
          <p14:tracePt t="27258" x="7537450" y="4362450"/>
          <p14:tracePt t="27275" x="7524750" y="4349750"/>
          <p14:tracePt t="27291" x="7512050" y="4337050"/>
          <p14:tracePt t="27308" x="7505700" y="4330700"/>
          <p14:tracePt t="27311" x="7499350" y="4324350"/>
          <p14:tracePt t="27325" x="7486650" y="4311650"/>
          <p14:tracePt t="27342" x="7480300" y="4298950"/>
          <p14:tracePt t="27358" x="7467600" y="4292600"/>
          <p14:tracePt t="27375" x="7454900" y="4279900"/>
          <p14:tracePt t="27391" x="7442200" y="4267200"/>
          <p14:tracePt t="27408" x="7429500" y="4254500"/>
          <p14:tracePt t="27425" x="7416800" y="4241800"/>
          <p14:tracePt t="27442" x="7410450" y="4235450"/>
          <p14:tracePt t="27458" x="7391400" y="4216400"/>
          <p14:tracePt t="27475" x="7378700" y="4191000"/>
          <p14:tracePt t="27492" x="7372350" y="4184650"/>
          <p14:tracePt t="27508" x="7372350" y="4165600"/>
          <p14:tracePt t="27525" x="7359650" y="4146550"/>
          <p14:tracePt t="27541" x="7359650" y="4133850"/>
          <p14:tracePt t="27558" x="7353300" y="4114800"/>
          <p14:tracePt t="27575" x="7346950" y="4108450"/>
          <p14:tracePt t="27591" x="7340600" y="4095750"/>
          <p14:tracePt t="27608" x="7334250" y="4095750"/>
          <p14:tracePt t="27625" x="7334250" y="4089400"/>
          <p14:tracePt t="27641" x="7334250" y="4083050"/>
          <p14:tracePt t="27658" x="7327900" y="4076700"/>
          <p14:tracePt t="27691" x="7321550" y="4076700"/>
          <p14:tracePt t="27708" x="7321550" y="4070350"/>
          <p14:tracePt t="27730" x="7321550" y="4064000"/>
          <p14:tracePt t="27765" x="7315200" y="4057650"/>
          <p14:tracePt t="27785" x="7315200" y="4051300"/>
          <p14:tracePt t="27800" x="7308850" y="4051300"/>
          <p14:tracePt t="27814" x="7308850" y="4044950"/>
          <p14:tracePt t="27829" x="7308850" y="4038600"/>
          <p14:tracePt t="27843" x="7308850" y="4032250"/>
          <p14:tracePt t="27849" x="7308850" y="4025900"/>
          <p14:tracePt t="27857" x="7302500" y="4019550"/>
          <p14:tracePt t="27875" x="7302500" y="4013200"/>
          <p14:tracePt t="27891" x="7302500" y="4006850"/>
          <p14:tracePt t="27908" x="7296150" y="3994150"/>
          <p14:tracePt t="27925" x="7296150" y="3981450"/>
          <p14:tracePt t="27941" x="7296150" y="3962400"/>
          <p14:tracePt t="27958" x="7296150" y="3937000"/>
          <p14:tracePt t="27975" x="7296150" y="3911600"/>
          <p14:tracePt t="27991" x="7296150" y="3892550"/>
          <p14:tracePt t="28008" x="7296150" y="3873500"/>
          <p14:tracePt t="28024" x="7296150" y="3867150"/>
          <p14:tracePt t="28041" x="7296150" y="3854450"/>
          <p14:tracePt t="28058" x="7296150" y="3841750"/>
          <p14:tracePt t="28074" x="7296150" y="3829050"/>
          <p14:tracePt t="28091" x="7296150" y="3816350"/>
          <p14:tracePt t="28108" x="7296150" y="3810000"/>
          <p14:tracePt t="28124" x="7296150" y="3803650"/>
          <p14:tracePt t="28158" x="7296150" y="3797300"/>
          <p14:tracePt t="28183" x="7296150" y="3790950"/>
          <p14:tracePt t="28249" x="7296150" y="3784600"/>
          <p14:tracePt t="28268" x="7296150" y="3778250"/>
          <p14:tracePt t="28304" x="7296150" y="3771900"/>
          <p14:tracePt t="28325" x="7302500" y="3771900"/>
          <p14:tracePt t="28332" x="7302500" y="3765550"/>
          <p14:tracePt t="28341" x="7302500" y="3759200"/>
          <p14:tracePt t="28357" x="7315200" y="3759200"/>
          <p14:tracePt t="28374" x="7321550" y="3740150"/>
          <p14:tracePt t="28391" x="7327900" y="3727450"/>
          <p14:tracePt t="28408" x="7340600" y="3721100"/>
          <p14:tracePt t="28424" x="7359650" y="3708400"/>
          <p14:tracePt t="28441" x="7366000" y="3689350"/>
          <p14:tracePt t="28458" x="7372350" y="3683000"/>
          <p14:tracePt t="28474" x="7378700" y="3670300"/>
          <p14:tracePt t="28491" x="7378700" y="3657600"/>
          <p14:tracePt t="28509" x="7378700" y="3644900"/>
          <p14:tracePt t="28551" x="7385050" y="3644900"/>
          <p14:tracePt t="28559" x="7385050" y="3638550"/>
          <p14:tracePt t="28574" x="7397750" y="3638550"/>
          <p14:tracePt t="29802" x="7397750" y="3632200"/>
          <p14:tracePt t="29808" x="7397750" y="3625850"/>
          <p14:tracePt t="29823" x="7391400" y="3619500"/>
          <p14:tracePt t="29835" x="7391400" y="3613150"/>
          <p14:tracePt t="29851" x="7391400" y="3606800"/>
          <p14:tracePt t="29868" x="7391400" y="3594100"/>
          <p14:tracePt t="29885" x="7385050" y="3594100"/>
          <p14:tracePt t="29902" x="7378700" y="3575050"/>
          <p14:tracePt t="29935" x="7372350" y="3562350"/>
          <p14:tracePt t="29951" x="7366000" y="3549650"/>
          <p14:tracePt t="29968" x="7353300" y="3543300"/>
          <p14:tracePt t="29985" x="7353300" y="3530600"/>
          <p14:tracePt t="30001" x="7346950" y="3524250"/>
          <p14:tracePt t="30018" x="7340600" y="3517900"/>
          <p14:tracePt t="30035" x="7334250" y="3511550"/>
          <p14:tracePt t="30052" x="7334250" y="3498850"/>
          <p14:tracePt t="30068" x="7334250" y="3492500"/>
          <p14:tracePt t="30085" x="7327900" y="3486150"/>
          <p14:tracePt t="30101" x="7327900" y="3479800"/>
          <p14:tracePt t="30118" x="7321550" y="3473450"/>
          <p14:tracePt t="30151" x="7321550" y="3467100"/>
          <p14:tracePt t="30168" x="7321550" y="3460750"/>
          <p14:tracePt t="30184" x="7321550" y="3454400"/>
          <p14:tracePt t="30201" x="7321550" y="3448050"/>
          <p14:tracePt t="30219" x="7321550" y="3441700"/>
          <p14:tracePt t="30255" x="7308850" y="3441700"/>
          <p14:tracePt t="30328" x="7302500" y="3441700"/>
          <p14:tracePt t="30406" x="7302500" y="3435350"/>
          <p14:tracePt t="30420" x="7302500" y="3429000"/>
          <p14:tracePt t="30425" x="7296150" y="3429000"/>
          <p14:tracePt t="30454" x="7296150" y="3422650"/>
          <p14:tracePt t="30460" x="7296150" y="3416300"/>
          <p14:tracePt t="30468" x="7296150" y="3409950"/>
          <p14:tracePt t="30484" x="7289800" y="3397250"/>
          <p14:tracePt t="30501" x="7289800" y="3390900"/>
          <p14:tracePt t="30518" x="7289800" y="3371850"/>
          <p14:tracePt t="30535" x="7289800" y="3346450"/>
          <p14:tracePt t="30551" x="7289800" y="3321050"/>
          <p14:tracePt t="30568" x="7289800" y="3289300"/>
          <p14:tracePt t="30585" x="7289800" y="3270250"/>
          <p14:tracePt t="30601" x="7289800" y="3251200"/>
          <p14:tracePt t="30618" x="7289800" y="3232150"/>
          <p14:tracePt t="30634" x="7289800" y="3219450"/>
          <p14:tracePt t="30652" x="7289800" y="3194050"/>
          <p14:tracePt t="30668" x="7289800" y="3187700"/>
          <p14:tracePt t="30685" x="7289800" y="3168650"/>
          <p14:tracePt t="30701" x="7289800" y="3143250"/>
          <p14:tracePt t="30718" x="7296150" y="3124200"/>
          <p14:tracePt t="30735" x="7296150" y="3117850"/>
          <p14:tracePt t="30751" x="7296150" y="3092450"/>
          <p14:tracePt t="30768" x="7296150" y="3086100"/>
          <p14:tracePt t="30784" x="7296150" y="3073400"/>
          <p14:tracePt t="30801" x="7296150" y="3054350"/>
          <p14:tracePt t="30834" x="7296150" y="3048000"/>
          <p14:tracePt t="30858" x="7296150" y="3041650"/>
          <p14:tracePt t="31278" x="7296150" y="3028950"/>
          <p14:tracePt t="31284" x="7289800" y="3009900"/>
          <p14:tracePt t="31294" x="7283450" y="2984500"/>
          <p14:tracePt t="31311" x="7270750" y="2940050"/>
          <p14:tracePt t="31328" x="7264400" y="2914650"/>
          <p14:tracePt t="31345" x="7258050" y="2895600"/>
          <p14:tracePt t="31361" x="7245350" y="2870200"/>
          <p14:tracePt t="31378" x="7239000" y="2851150"/>
          <p14:tracePt t="31395" x="7239000" y="2838450"/>
          <p14:tracePt t="31411" x="7232650" y="2800350"/>
          <p14:tracePt t="31428" x="7232650" y="2774950"/>
          <p14:tracePt t="31445" x="7232650" y="2755900"/>
          <p14:tracePt t="31461" x="7226300" y="2736850"/>
          <p14:tracePt t="31478" x="7219950" y="2724150"/>
          <p14:tracePt t="31495" x="7219950" y="2705100"/>
          <p14:tracePt t="31511" x="7213600" y="2686050"/>
          <p14:tracePt t="31528" x="7213600" y="2667000"/>
          <p14:tracePt t="31545" x="7207250" y="2654300"/>
          <p14:tracePt t="31561" x="7207250" y="2616200"/>
          <p14:tracePt t="31578" x="7200900" y="2597150"/>
          <p14:tracePt t="31594" x="7200900" y="2578100"/>
          <p14:tracePt t="31611" x="7200900" y="2546350"/>
          <p14:tracePt t="31628" x="7188200" y="2520950"/>
          <p14:tracePt t="31645" x="7188200" y="2489200"/>
          <p14:tracePt t="31661" x="7188200" y="2470150"/>
          <p14:tracePt t="31678" x="7188200" y="2451100"/>
          <p14:tracePt t="31695" x="7188200" y="2438400"/>
          <p14:tracePt t="31711" x="7188200" y="2425700"/>
          <p14:tracePt t="31728" x="7188200" y="2406650"/>
          <p14:tracePt t="31745" x="7188200" y="2387600"/>
          <p14:tracePt t="31761" x="7188200" y="2368550"/>
          <p14:tracePt t="31778" x="7188200" y="2343150"/>
          <p14:tracePt t="31795" x="7188200" y="2317750"/>
          <p14:tracePt t="31811" x="7188200" y="2305050"/>
          <p14:tracePt t="31828" x="7188200" y="2292350"/>
          <p14:tracePt t="31844" x="7194550" y="2279650"/>
          <p14:tracePt t="31861" x="7194550" y="2273300"/>
          <p14:tracePt t="31878" x="7194550" y="2254250"/>
          <p14:tracePt t="31936" x="7194550" y="2247900"/>
          <p14:tracePt t="31943" x="7194550" y="2241550"/>
          <p14:tracePt t="31965" x="7194550" y="2235200"/>
          <p14:tracePt t="31979" x="7194550" y="2228850"/>
          <p14:tracePt t="31986" x="7194550" y="2222500"/>
          <p14:tracePt t="31994" x="7188200" y="2222500"/>
          <p14:tracePt t="32011" x="7181850" y="2203450"/>
          <p14:tracePt t="32028" x="7169150" y="2190750"/>
          <p14:tracePt t="32044" x="7156450" y="2184400"/>
          <p14:tracePt t="32061" x="7150100" y="2171700"/>
          <p14:tracePt t="32078" x="7137400" y="2152650"/>
          <p14:tracePt t="32094" x="7137400" y="2146300"/>
          <p14:tracePt t="32111" x="7137400" y="2133600"/>
          <p14:tracePt t="32128" x="7137400" y="2114550"/>
          <p14:tracePt t="32161" x="7137400" y="2108200"/>
          <p14:tracePt t="32177" x="7137400" y="2101850"/>
          <p14:tracePt t="32194" x="7137400" y="2095500"/>
          <p14:tracePt t="32211" x="7137400" y="2089150"/>
          <p14:tracePt t="32227" x="7137400" y="2082800"/>
          <p14:tracePt t="32577" x="7137400" y="2089150"/>
          <p14:tracePt t="32583" x="7143750" y="2095500"/>
          <p14:tracePt t="32593" x="7150100" y="2095500"/>
          <p14:tracePt t="32610" x="7162800" y="2114550"/>
          <p14:tracePt t="32626" x="7175500" y="2127250"/>
          <p14:tracePt t="32643" x="7175500" y="2139950"/>
          <p14:tracePt t="32660" x="7188200" y="2178050"/>
          <p14:tracePt t="32676" x="7207250" y="2203450"/>
          <p14:tracePt t="32693" x="7213600" y="2235200"/>
          <p14:tracePt t="32710" x="7213600" y="2286000"/>
          <p14:tracePt t="32727" x="7213600" y="2311400"/>
          <p14:tracePt t="32743" x="7213600" y="2343150"/>
          <p14:tracePt t="32760" x="7213600" y="2368550"/>
          <p14:tracePt t="32776" x="7213600" y="2393950"/>
          <p14:tracePt t="32793" x="7213600" y="2400300"/>
          <p14:tracePt t="32810" x="7213600" y="2413000"/>
          <p14:tracePt t="32827" x="7213600" y="2425700"/>
          <p14:tracePt t="32830" x="7213600" y="2432050"/>
          <p14:tracePt t="33393" x="7213600" y="2476500"/>
          <p14:tracePt t="33398" x="7213600" y="2527300"/>
          <p14:tracePt t="33409" x="7213600" y="2571750"/>
          <p14:tracePt t="33426" x="7194550" y="2736850"/>
          <p14:tracePt t="33443" x="7188200" y="2851150"/>
          <p14:tracePt t="33459" x="7181850" y="2990850"/>
          <p14:tracePt t="33476" x="7169150" y="3175000"/>
          <p14:tracePt t="33492" x="7169150" y="3289300"/>
          <p14:tracePt t="33509" x="7169150" y="3409950"/>
          <p14:tracePt t="33526" x="7169150" y="3517900"/>
          <p14:tracePt t="33543" x="7169150" y="3562350"/>
          <p14:tracePt t="33559" x="7169150" y="3600450"/>
          <p14:tracePt t="33576" x="7169150" y="3625850"/>
          <p14:tracePt t="33592" x="7169150" y="3632200"/>
          <p14:tracePt t="33609" x="7169150" y="3644900"/>
          <p14:tracePt t="33946" x="7169150" y="3663950"/>
          <p14:tracePt t="33953" x="7169150" y="3689350"/>
          <p14:tracePt t="33959" x="7169150" y="3721100"/>
          <p14:tracePt t="33966" x="7169150" y="3746500"/>
          <p14:tracePt t="33982" x="7169150" y="3784600"/>
          <p14:tracePt t="33999" x="7169150" y="3822700"/>
          <p14:tracePt t="34015" x="7169150" y="3873500"/>
          <p14:tracePt t="34032" x="7169150" y="3898900"/>
          <p14:tracePt t="34049" x="7169150" y="3905250"/>
          <p14:tracePt t="34065" x="7169150" y="3917950"/>
          <p14:tracePt t="34082" x="7169150" y="3937000"/>
          <p14:tracePt t="34099" x="7169150" y="3943350"/>
          <p14:tracePt t="34521" x="7169150" y="3956050"/>
          <p14:tracePt t="34526" x="7169150" y="3962400"/>
          <p14:tracePt t="34537" x="7169150" y="3975100"/>
          <p14:tracePt t="34554" x="7175500" y="4025900"/>
          <p14:tracePt t="34571" x="7181850" y="4083050"/>
          <p14:tracePt t="34588" x="7181850" y="4127500"/>
          <p14:tracePt t="34604" x="7200900" y="4197350"/>
          <p14:tracePt t="34621" x="7213600" y="4254500"/>
          <p14:tracePt t="34637" x="7226300" y="4311650"/>
          <p14:tracePt t="34654" x="7239000" y="4425950"/>
          <p14:tracePt t="34671" x="7239000" y="4502150"/>
          <p14:tracePt t="34687" x="7239000" y="4584700"/>
          <p14:tracePt t="34704" x="7232650" y="4705350"/>
          <p14:tracePt t="34721" x="7207250" y="4787900"/>
          <p14:tracePt t="34738" x="7194550" y="4845050"/>
          <p14:tracePt t="34754" x="7175500" y="4921250"/>
          <p14:tracePt t="34771" x="7169150" y="4959350"/>
          <p14:tracePt t="34788" x="7156450" y="4978400"/>
          <p14:tracePt t="34804" x="7143750" y="4997450"/>
          <p14:tracePt t="35088" x="7143750" y="5010150"/>
          <p14:tracePt t="35095" x="7143750" y="5029200"/>
          <p14:tracePt t="35105" x="7143750" y="5041900"/>
          <p14:tracePt t="35121" x="7143750" y="5099050"/>
          <p14:tracePt t="35138" x="7143750" y="5149850"/>
          <p14:tracePt t="35155" x="7143750" y="5200650"/>
          <p14:tracePt t="35172" x="7143750" y="5251450"/>
          <p14:tracePt t="35188" x="7143750" y="5276850"/>
          <p14:tracePt t="35205" x="7143750" y="5302250"/>
          <p14:tracePt t="35221" x="7143750" y="5314950"/>
          <p14:tracePt t="35238" x="7143750" y="5321300"/>
          <p14:tracePt t="35255" x="7143750" y="5334000"/>
          <p14:tracePt t="35272" x="7143750" y="5353050"/>
          <p14:tracePt t="35288" x="7143750" y="5359400"/>
          <p14:tracePt t="35305" x="7143750" y="5365750"/>
          <p14:tracePt t="35321" x="7143750" y="5384800"/>
          <p14:tracePt t="35338" x="7143750" y="5397500"/>
          <p14:tracePt t="35355" x="7143750" y="5403850"/>
          <p14:tracePt t="35472" x="7143750" y="5410200"/>
          <p14:tracePt t="35498" x="7143750" y="5416550"/>
          <p14:tracePt t="35519" x="7143750" y="5422900"/>
          <p14:tracePt t="35526" x="7143750" y="5435600"/>
          <p14:tracePt t="35541" x="7143750" y="5441950"/>
          <p14:tracePt t="35554" x="7143750" y="5448300"/>
          <p14:tracePt t="35571" x="7143750" y="5454650"/>
          <p14:tracePt t="35588" x="7143750" y="5461000"/>
          <p14:tracePt t="35605" x="7143750" y="5467350"/>
          <p14:tracePt t="35621" x="7143750" y="5480050"/>
          <p14:tracePt t="35638" x="7143750" y="5486400"/>
          <p14:tracePt t="35654" x="7143750" y="5499100"/>
          <p14:tracePt t="35671" x="7143750" y="5511800"/>
          <p14:tracePt t="35688" x="7143750" y="5524500"/>
          <p14:tracePt t="35704" x="7143750" y="5537200"/>
          <p14:tracePt t="35721" x="7143750" y="5549900"/>
          <p14:tracePt t="35754" x="7143750" y="5562600"/>
          <p14:tracePt t="35855" x="7143750" y="5575300"/>
          <p14:tracePt t="35861" x="7143750" y="5581650"/>
          <p14:tracePt t="35881" x="7143750" y="5588000"/>
          <p14:tracePt t="35890" x="7143750" y="5594350"/>
          <p14:tracePt t="35910" x="7143750" y="5600700"/>
          <p14:tracePt t="35921" x="7143750" y="5607050"/>
          <p14:tracePt t="35938" x="7143750" y="5613400"/>
          <p14:tracePt t="35954" x="7143750" y="5626100"/>
          <p14:tracePt t="35981" x="7143750" y="5632450"/>
          <p14:tracePt t="36016" x="7143750" y="5638800"/>
          <p14:tracePt t="36024" x="7143750" y="5645150"/>
          <p14:tracePt t="36037" x="7143750" y="5651500"/>
          <p14:tracePt t="36045" x="7143750" y="5657850"/>
          <p14:tracePt t="36059" x="7143750" y="5664200"/>
          <p14:tracePt t="36071" x="7143750" y="5670550"/>
          <p14:tracePt t="36087" x="7143750" y="5676900"/>
          <p14:tracePt t="36104" x="7143750" y="5689600"/>
          <p14:tracePt t="36137" x="7143750" y="5695950"/>
          <p14:tracePt t="36159" x="7143750" y="5702300"/>
          <p14:tracePt t="36186" x="7150100" y="5708650"/>
          <p14:tracePt t="36194" x="7156450" y="5708650"/>
          <p14:tracePt t="36204" x="7156450" y="5715000"/>
          <p14:tracePt t="36221" x="7169150" y="5721350"/>
          <p14:tracePt t="36237" x="7194550" y="5727700"/>
          <p14:tracePt t="36255" x="7213600" y="5734050"/>
          <p14:tracePt t="36271" x="7270750" y="5734050"/>
          <p14:tracePt t="36288" x="7308850" y="5734050"/>
          <p14:tracePt t="36304" x="7346950" y="5734050"/>
          <p14:tracePt t="36321" x="7378700" y="5740400"/>
          <p14:tracePt t="36337" x="7385050" y="5740400"/>
          <p14:tracePt t="36354" x="7391400" y="5740400"/>
          <p14:tracePt t="36358" x="7397750" y="57404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33" name="Picture 32"/>
          <p:cNvPicPr>
            <a:picLocks noChangeAspect="1"/>
          </p:cNvPicPr>
          <p:nvPr/>
        </p:nvPicPr>
        <p:blipFill>
          <a:blip r:embed="rId5"/>
          <a:stretch>
            <a:fillRect/>
          </a:stretch>
        </p:blipFill>
        <p:spPr>
          <a:xfrm>
            <a:off x="5503431" y="162036"/>
            <a:ext cx="5689502" cy="6165909"/>
          </a:xfrm>
          <a:prstGeom prst="rect">
            <a:avLst/>
          </a:prstGeom>
        </p:spPr>
      </p:pic>
      <p:sp>
        <p:nvSpPr>
          <p:cNvPr id="34" name="Content Placeholder 2"/>
          <p:cNvSpPr>
            <a:spLocks noGrp="1"/>
          </p:cNvSpPr>
          <p:nvPr>
            <p:ph idx="1"/>
          </p:nvPr>
        </p:nvSpPr>
        <p:spPr>
          <a:xfrm>
            <a:off x="914400" y="1303019"/>
            <a:ext cx="3875314" cy="3538488"/>
          </a:xfrm>
        </p:spPr>
        <p:txBody>
          <a:bodyPr/>
          <a:lstStyle/>
          <a:p>
            <a:r>
              <a:rPr lang="en-US" dirty="0" smtClean="0"/>
              <a:t>Model test on a new subject from HCP database</a:t>
            </a:r>
          </a:p>
          <a:p>
            <a:pPr lvl="1">
              <a:buFont typeface="Arial" panose="020B0604020202020204" pitchFamily="34" charset="0"/>
              <a:buChar char="•"/>
            </a:pPr>
            <a:r>
              <a:rPr lang="en-US" dirty="0" smtClean="0"/>
              <a:t>Signal dropout restored in </a:t>
            </a:r>
            <a:r>
              <a:rPr lang="en-US" dirty="0" err="1" smtClean="0"/>
              <a:t>DeepPTx</a:t>
            </a:r>
            <a:r>
              <a:rPr lang="en-US" dirty="0" smtClean="0"/>
              <a:t> images</a:t>
            </a:r>
          </a:p>
          <a:p>
            <a:pPr lvl="1">
              <a:buFont typeface="Arial" panose="020B0604020202020204" pitchFamily="34" charset="0"/>
              <a:buChar char="•"/>
            </a:pPr>
            <a:r>
              <a:rPr lang="en-US" dirty="0" smtClean="0"/>
              <a:t>Color-coded </a:t>
            </a:r>
            <a:r>
              <a:rPr lang="en-US" dirty="0"/>
              <a:t>FA map </a:t>
            </a:r>
            <a:r>
              <a:rPr lang="en-US" dirty="0" smtClean="0"/>
              <a:t>with largely </a:t>
            </a:r>
            <a:r>
              <a:rPr lang="en-US" dirty="0"/>
              <a:t>reduced noise levels</a:t>
            </a:r>
            <a:endParaRPr lang="en-US" dirty="0" smtClean="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56465691"/>
      </p:ext>
    </p:extLst>
  </p:cSld>
  <p:clrMapOvr>
    <a:masterClrMapping/>
  </p:clrMapOvr>
  <mc:AlternateContent xmlns:mc="http://schemas.openxmlformats.org/markup-compatibility/2006">
    <mc:Choice xmlns:p14="http://schemas.microsoft.com/office/powerpoint/2010/main" Requires="p14">
      <p:transition spd="slow" p14:dur="2000" advTm="27300"/>
    </mc:Choice>
    <mc:Fallback>
      <p:transition spd="slow" advTm="2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80" x="7391400" y="5734050"/>
          <p14:tracePt t="886" x="7366000" y="5708650"/>
          <p14:tracePt t="896" x="7315200" y="5657850"/>
          <p14:tracePt t="913" x="7029450" y="5429250"/>
          <p14:tracePt t="930" x="6673850" y="5149850"/>
          <p14:tracePt t="946" x="6324600" y="4883150"/>
          <p14:tracePt t="963" x="5797550" y="4508500"/>
          <p14:tracePt t="980" x="5480050" y="4318000"/>
          <p14:tracePt t="996" x="5283200" y="4197350"/>
          <p14:tracePt t="1013" x="5067300" y="4064000"/>
          <p14:tracePt t="1029" x="4984750" y="4006850"/>
          <p14:tracePt t="1046" x="4927600" y="3975100"/>
          <p14:tracePt t="1063" x="4908550" y="3962400"/>
          <p14:tracePt t="1363" x="4851400" y="3835400"/>
          <p14:tracePt t="1369" x="4768850" y="3651250"/>
          <p14:tracePt t="1379" x="4711700" y="3498850"/>
          <p14:tracePt t="1395" x="4457700" y="3016250"/>
          <p14:tracePt t="1412" x="4330700" y="2806700"/>
          <p14:tracePt t="1429" x="4248150" y="2641600"/>
          <p14:tracePt t="1446" x="4146550" y="2514600"/>
          <p14:tracePt t="1462" x="4095750" y="2457450"/>
          <p14:tracePt t="1479" x="4064000" y="2419350"/>
          <p14:tracePt t="1495" x="4038600" y="2400300"/>
          <p14:tracePt t="1866" x="4025900" y="2393950"/>
          <p14:tracePt t="1873" x="4019550" y="2387600"/>
          <p14:tracePt t="1878" x="4006850" y="2387600"/>
          <p14:tracePt t="1887" x="3994150" y="2381250"/>
          <p14:tracePt t="1902" x="3975100" y="2381250"/>
          <p14:tracePt t="1919" x="3962400" y="2381250"/>
          <p14:tracePt t="1935" x="3949700" y="2381250"/>
          <p14:tracePt t="1952" x="3937000" y="2381250"/>
          <p14:tracePt t="1969" x="3930650" y="2381250"/>
          <p14:tracePt t="1985" x="3917950" y="2381250"/>
          <p14:tracePt t="5023" x="3911600" y="2381250"/>
          <p14:tracePt t="5293" x="3905250" y="2381250"/>
          <p14:tracePt t="5300" x="3898900" y="2381250"/>
          <p14:tracePt t="5309" x="3892550" y="2381250"/>
          <p14:tracePt t="5326" x="3873500" y="2381250"/>
          <p14:tracePt t="5342" x="3848100" y="2381250"/>
          <p14:tracePt t="5359" x="3816350" y="2368550"/>
          <p14:tracePt t="5376" x="3759200" y="2355850"/>
          <p14:tracePt t="5392" x="3708400" y="2355850"/>
          <p14:tracePt t="5409" x="3676650" y="2355850"/>
          <p14:tracePt t="5426" x="3606800" y="2355850"/>
          <p14:tracePt t="5442" x="3568700" y="2355850"/>
          <p14:tracePt t="5459" x="3524250" y="2355850"/>
          <p14:tracePt t="5476" x="3473450" y="2355850"/>
          <p14:tracePt t="5493" x="3448050" y="2355850"/>
          <p14:tracePt t="5509" x="3422650" y="2355850"/>
          <p14:tracePt t="5526" x="3390900" y="2355850"/>
          <p14:tracePt t="5543" x="3371850" y="2355850"/>
          <p14:tracePt t="5559" x="3359150" y="2355850"/>
          <p14:tracePt t="5576" x="3346450" y="2355850"/>
          <p14:tracePt t="5592" x="3340100" y="2355850"/>
          <p14:tracePt t="5609" x="3327400" y="2355850"/>
          <p14:tracePt t="5626" x="3314700" y="2355850"/>
          <p14:tracePt t="5642" x="3302000" y="2355850"/>
          <p14:tracePt t="5659" x="3282950" y="2355850"/>
          <p14:tracePt t="5676" x="3276600" y="2355850"/>
          <p14:tracePt t="5693" x="3270250" y="2355850"/>
          <p14:tracePt t="9294" x="3276600" y="2355850"/>
          <p14:tracePt t="9315" x="3282950" y="2355850"/>
          <p14:tracePt t="9322" x="3289300" y="2343150"/>
          <p14:tracePt t="9335" x="3295650" y="2336800"/>
          <p14:tracePt t="9343" x="3308350" y="2330450"/>
          <p14:tracePt t="9360" x="3333750" y="2324100"/>
          <p14:tracePt t="9377" x="3397250" y="2305050"/>
          <p14:tracePt t="9393" x="3429000" y="2286000"/>
          <p14:tracePt t="9410" x="3479800" y="2273300"/>
          <p14:tracePt t="9427" x="3562350" y="2254250"/>
          <p14:tracePt t="9444" x="3663950" y="2222500"/>
          <p14:tracePt t="9460" x="3765550" y="2197100"/>
          <p14:tracePt t="9477" x="3917950" y="2165350"/>
          <p14:tracePt t="9494" x="4032250" y="2133600"/>
          <p14:tracePt t="9510" x="4171950" y="2101850"/>
          <p14:tracePt t="9527" x="4381500" y="2044700"/>
          <p14:tracePt t="9544" x="4533900" y="2012950"/>
          <p14:tracePt t="9560" x="4679950" y="1993900"/>
          <p14:tracePt t="9577" x="4914900" y="1974850"/>
          <p14:tracePt t="9594" x="5022850" y="1974850"/>
          <p14:tracePt t="9611" x="5168900" y="1993900"/>
          <p14:tracePt t="9627" x="5232400" y="2006600"/>
          <p14:tracePt t="9643" x="5289550" y="2019300"/>
          <p14:tracePt t="9660" x="5334000" y="2044700"/>
          <p14:tracePt t="9677" x="5346700" y="2044700"/>
          <p14:tracePt t="9693" x="5353050" y="2044700"/>
          <p14:tracePt t="9996" x="5391150" y="2044700"/>
          <p14:tracePt t="10003" x="5441950" y="2044700"/>
          <p14:tracePt t="10013" x="5486400" y="2044700"/>
          <p14:tracePt t="10029" x="5581650" y="2044700"/>
          <p14:tracePt t="10046" x="5626100" y="2044700"/>
          <p14:tracePt t="10063" x="5657850" y="2051050"/>
          <p14:tracePt t="10079" x="5695950" y="2070100"/>
          <p14:tracePt t="10096" x="5721350" y="2082800"/>
          <p14:tracePt t="10113" x="5746750" y="2101850"/>
          <p14:tracePt t="10129" x="5765800" y="2114550"/>
          <p14:tracePt t="10146" x="5778500" y="2120900"/>
          <p14:tracePt t="10163" x="5791200" y="2133600"/>
          <p14:tracePt t="10179" x="5803900" y="2152650"/>
          <p14:tracePt t="10196" x="5816600" y="2159000"/>
          <p14:tracePt t="10213" x="5816600" y="2171700"/>
          <p14:tracePt t="10229" x="5816600" y="2184400"/>
          <p14:tracePt t="10246" x="5822950" y="2190750"/>
          <p14:tracePt t="10279" x="5822950" y="2197100"/>
          <p14:tracePt t="10296" x="5822950" y="2203450"/>
          <p14:tracePt t="10312" x="5829300" y="2209800"/>
          <p14:tracePt t="10329" x="5842000" y="2228850"/>
          <p14:tracePt t="10346" x="5848350" y="2260600"/>
          <p14:tracePt t="10362" x="5854700" y="2279650"/>
          <p14:tracePt t="10379" x="5861050" y="2317750"/>
          <p14:tracePt t="10396" x="5873750" y="2336800"/>
          <p14:tracePt t="10412" x="5880100" y="2381250"/>
          <p14:tracePt t="10429" x="5880100" y="2425700"/>
          <p14:tracePt t="10446" x="5880100" y="2457450"/>
          <p14:tracePt t="10462" x="5880100" y="2501900"/>
          <p14:tracePt t="10479" x="5880100" y="2540000"/>
          <p14:tracePt t="10496" x="5880100" y="2559050"/>
          <p14:tracePt t="10512" x="5880100" y="2603500"/>
          <p14:tracePt t="10529" x="5880100" y="2641600"/>
          <p14:tracePt t="10546" x="5880100" y="2673350"/>
          <p14:tracePt t="10562" x="5867400" y="2736850"/>
          <p14:tracePt t="10579" x="5854700" y="2774950"/>
          <p14:tracePt t="10596" x="5829300" y="2813050"/>
          <p14:tracePt t="10612" x="5803900" y="2851150"/>
          <p14:tracePt t="10629" x="5772150" y="2882900"/>
          <p14:tracePt t="10646" x="5753100" y="2901950"/>
          <p14:tracePt t="10662" x="5740400" y="2946400"/>
          <p14:tracePt t="10679" x="5727700" y="2952750"/>
          <p14:tracePt t="10695" x="5715000" y="2965450"/>
          <p14:tracePt t="10712" x="5702300" y="2978150"/>
          <p14:tracePt t="10729" x="5689600" y="2990850"/>
          <p14:tracePt t="10746" x="5689600" y="2997200"/>
          <p14:tracePt t="10762" x="5670550" y="3009900"/>
          <p14:tracePt t="10779" x="5657850" y="3009900"/>
          <p14:tracePt t="10796" x="5645150" y="3016250"/>
          <p14:tracePt t="10812" x="5638800" y="3022600"/>
          <p14:tracePt t="10829" x="5626100" y="3022600"/>
          <p14:tracePt t="10846" x="5607050" y="3022600"/>
          <p14:tracePt t="10879" x="5600700" y="3022600"/>
          <p14:tracePt t="10946" x="5594350" y="3022600"/>
          <p14:tracePt t="10967" x="5588000" y="3022600"/>
          <p14:tracePt t="10973" x="5575300" y="3022600"/>
          <p14:tracePt t="10987" x="5568950" y="3022600"/>
          <p14:tracePt t="11009" x="5562600" y="3022600"/>
          <p14:tracePt t="11023" x="5556250" y="3022600"/>
          <p14:tracePt t="11031" x="5549900" y="3022600"/>
          <p14:tracePt t="11045" x="5543550" y="3022600"/>
          <p14:tracePt t="11066" x="5530850" y="3022600"/>
          <p14:tracePt t="11123" x="5524500" y="3016250"/>
          <p14:tracePt t="11137" x="5524500" y="3009900"/>
          <p14:tracePt t="11143" x="5524500" y="3003550"/>
          <p14:tracePt t="11151" x="5518150" y="3003550"/>
          <p14:tracePt t="11162" x="5518150" y="2997200"/>
          <p14:tracePt t="11179" x="5511800" y="2978150"/>
          <p14:tracePt t="11195" x="5499100" y="2971800"/>
          <p14:tracePt t="11212" x="5492750" y="2952750"/>
          <p14:tracePt t="11229" x="5473700" y="2921000"/>
          <p14:tracePt t="11245" x="5461000" y="2901950"/>
          <p14:tracePt t="11262" x="5454650" y="2870200"/>
          <p14:tracePt t="11266" x="5454650" y="2863850"/>
          <p14:tracePt t="11278" x="5448300" y="2832100"/>
          <p14:tracePt t="11295" x="5441950" y="2806700"/>
          <p14:tracePt t="11312" x="5441950" y="2774950"/>
          <p14:tracePt t="11329" x="5435600" y="2743200"/>
          <p14:tracePt t="11345" x="5429250" y="2730500"/>
          <p14:tracePt t="11362" x="5429250" y="2724150"/>
          <p14:tracePt t="11379" x="5422900" y="2705100"/>
          <p14:tracePt t="11395" x="5422900" y="2692400"/>
          <p14:tracePt t="11449" x="5422900" y="2686050"/>
          <p14:tracePt t="11678" x="5422900" y="2679700"/>
          <p14:tracePt t="11684" x="5422900" y="2673350"/>
          <p14:tracePt t="11698" x="5422900" y="2660650"/>
          <p14:tracePt t="11739" x="5422900" y="2654300"/>
          <p14:tracePt t="12217" x="5422900" y="2647950"/>
          <p14:tracePt t="12756" x="5435600" y="2635250"/>
          <p14:tracePt t="12761" x="5467350" y="2628900"/>
          <p14:tracePt t="12772" x="5499100" y="2616200"/>
          <p14:tracePt t="12791" x="5626100" y="2571750"/>
          <p14:tracePt t="12806" x="5727700" y="2540000"/>
          <p14:tracePt t="12823" x="5822950" y="2514600"/>
          <p14:tracePt t="12839" x="6013450" y="2470150"/>
          <p14:tracePt t="12856" x="6153150" y="2444750"/>
          <p14:tracePt t="12872" x="6280150" y="2425700"/>
          <p14:tracePt t="12889" x="6445250" y="2400300"/>
          <p14:tracePt t="12906" x="6534150" y="2400300"/>
          <p14:tracePt t="12923" x="6584950" y="2400300"/>
          <p14:tracePt t="12939" x="6635750" y="2413000"/>
          <p14:tracePt t="12956" x="6667500" y="2425700"/>
          <p14:tracePt t="12972" x="6692900" y="2438400"/>
          <p14:tracePt t="12989" x="6705600" y="2438400"/>
          <p14:tracePt t="13006" x="6718300" y="2438400"/>
          <p14:tracePt t="13023" x="6724650" y="2438400"/>
          <p14:tracePt t="13359" x="6737350" y="2444750"/>
          <p14:tracePt t="13366" x="6756400" y="2444750"/>
          <p14:tracePt t="13375" x="6769100" y="2451100"/>
          <p14:tracePt t="13392" x="6807200" y="2457450"/>
          <p14:tracePt t="13408" x="6864350" y="2470150"/>
          <p14:tracePt t="13425" x="6915150" y="2482850"/>
          <p14:tracePt t="13442" x="6997700" y="2501900"/>
          <p14:tracePt t="13458" x="7080250" y="2514600"/>
          <p14:tracePt t="13475" x="7137400" y="2527300"/>
          <p14:tracePt t="13492" x="7207250" y="2546350"/>
          <p14:tracePt t="13508" x="7245350" y="2559050"/>
          <p14:tracePt t="13525" x="7264400" y="2578100"/>
          <p14:tracePt t="13542" x="7289800" y="2590800"/>
          <p14:tracePt t="13558" x="7302500" y="2597150"/>
          <p14:tracePt t="13575" x="7308850" y="2609850"/>
          <p14:tracePt t="13592" x="7315200" y="2616200"/>
          <p14:tracePt t="13692" x="7315200" y="2622550"/>
          <p14:tracePt t="13726" x="7315200" y="2628900"/>
          <p14:tracePt t="13777" x="7315200" y="2635250"/>
          <p14:tracePt t="13841" x="7315200" y="2641600"/>
          <p14:tracePt t="13912" x="7315200" y="2647950"/>
          <p14:tracePt t="14254" x="7308850" y="2622550"/>
          <p14:tracePt t="14259" x="7283450" y="2565400"/>
          <p14:tracePt t="14271" x="7258050" y="2520950"/>
          <p14:tracePt t="14287" x="7188200" y="2368550"/>
          <p14:tracePt t="14303" x="7150100" y="2266950"/>
          <p14:tracePt t="14320" x="7112000" y="2152650"/>
          <p14:tracePt t="14336" x="7067550" y="2057400"/>
          <p14:tracePt t="14353" x="7048500" y="1993900"/>
          <p14:tracePt t="14370" x="7035800" y="1955800"/>
          <p14:tracePt t="14387" x="7016750" y="1892300"/>
          <p14:tracePt t="14403" x="7004050" y="1866900"/>
          <p14:tracePt t="14420" x="6991350" y="1835150"/>
          <p14:tracePt t="14437" x="6978650" y="1816100"/>
          <p14:tracePt t="14453" x="6965950" y="1809750"/>
          <p14:tracePt t="14470" x="6959600" y="1797050"/>
          <p14:tracePt t="14486" x="6946900" y="1784350"/>
          <p14:tracePt t="14503" x="6946900" y="1778000"/>
          <p14:tracePt t="14949" x="6940550" y="1771650"/>
          <p14:tracePt t="14954" x="6927850" y="1765300"/>
          <p14:tracePt t="14965" x="6915150" y="1758950"/>
          <p14:tracePt t="14982" x="6877050" y="1752600"/>
          <p14:tracePt t="14999" x="6870700" y="1752600"/>
          <p14:tracePt t="15015" x="6858000" y="1752600"/>
          <p14:tracePt t="15032" x="6838950" y="1746250"/>
          <p14:tracePt t="15049" x="6832600" y="1739900"/>
          <p14:tracePt t="15065" x="6819900" y="1727200"/>
          <p14:tracePt t="15082" x="6807200" y="1714500"/>
          <p14:tracePt t="15098" x="6794500" y="1714500"/>
          <p14:tracePt t="15115" x="6781800" y="1701800"/>
          <p14:tracePt t="15132" x="6743700" y="1689100"/>
          <p14:tracePt t="15148" x="6718300" y="1670050"/>
          <p14:tracePt t="15165" x="6699250" y="1657350"/>
          <p14:tracePt t="15182" x="6673850" y="1644650"/>
          <p14:tracePt t="15199" x="6661150" y="1638300"/>
          <p14:tracePt t="15215" x="6654800" y="1638300"/>
          <p14:tracePt t="15232" x="6635750" y="1625600"/>
          <p14:tracePt t="15249" x="6623050" y="1612900"/>
          <p14:tracePt t="15265" x="6616700" y="1606550"/>
          <p14:tracePt t="15282" x="6604000" y="1600200"/>
          <p14:tracePt t="15298" x="6584950" y="1600200"/>
          <p14:tracePt t="15315" x="6572250" y="1600200"/>
          <p14:tracePt t="15332" x="6565900" y="1593850"/>
          <p14:tracePt t="15348" x="6559550" y="1593850"/>
          <p14:tracePt t="15393" x="6559550" y="1587500"/>
          <p14:tracePt t="15401" x="6553200" y="1581150"/>
          <p14:tracePt t="15415" x="6534150" y="1568450"/>
          <p14:tracePt t="15431" x="6527800" y="1562100"/>
          <p14:tracePt t="15448" x="6521450" y="1562100"/>
          <p14:tracePt t="15465" x="6502400" y="1555750"/>
          <p14:tracePt t="15481" x="6496050" y="1549400"/>
          <p14:tracePt t="15498" x="6483350" y="1543050"/>
          <p14:tracePt t="15515" x="6470650" y="1536700"/>
          <p14:tracePt t="15532" x="6464300" y="1530350"/>
          <p14:tracePt t="15548" x="6445250" y="1517650"/>
          <p14:tracePt t="15565" x="6432550" y="1504950"/>
          <p14:tracePt t="15581" x="6426200" y="1504950"/>
          <p14:tracePt t="15598" x="6413500" y="1498600"/>
          <p14:tracePt t="15615" x="6394450" y="1485900"/>
          <p14:tracePt t="15632" x="6388100" y="1485900"/>
          <p14:tracePt t="15649" x="6375400" y="1466850"/>
          <p14:tracePt t="15665" x="6362700" y="1466850"/>
          <p14:tracePt t="15682" x="6350000" y="1466850"/>
          <p14:tracePt t="15698" x="6337300" y="1460500"/>
          <p14:tracePt t="15715" x="6330950" y="1460500"/>
          <p14:tracePt t="15731" x="6318250" y="1454150"/>
          <p14:tracePt t="15748" x="6299200" y="1454150"/>
          <p14:tracePt t="15765" x="6292850" y="1454150"/>
          <p14:tracePt t="15781" x="6280150" y="1454150"/>
          <p14:tracePt t="15806" x="6273800" y="1454150"/>
          <p14:tracePt t="15826" x="6261100" y="1454150"/>
          <p14:tracePt t="15892" x="6254750" y="1454150"/>
          <p14:tracePt t="15970" x="6248400" y="1454150"/>
          <p14:tracePt t="16856" x="6248400" y="1466850"/>
          <p14:tracePt t="16870" x="6248400" y="1473200"/>
          <p14:tracePt t="16877" x="6248400" y="1479550"/>
          <p14:tracePt t="16893" x="6248400" y="1485900"/>
          <p14:tracePt t="16909" x="6242050" y="1498600"/>
          <p14:tracePt t="16926" x="6235700" y="1543050"/>
          <p14:tracePt t="16943" x="6235700" y="1600200"/>
          <p14:tracePt t="16959" x="6229350" y="1657350"/>
          <p14:tracePt t="16976" x="6229350" y="1746250"/>
          <p14:tracePt t="16993" x="6223000" y="1873250"/>
          <p14:tracePt t="17010" x="6197600" y="2006600"/>
          <p14:tracePt t="17026" x="6159500" y="2254250"/>
          <p14:tracePt t="17043" x="6146800" y="2413000"/>
          <p14:tracePt t="17060" x="6102350" y="2584450"/>
          <p14:tracePt t="17076" x="6076950" y="2800350"/>
          <p14:tracePt t="17093" x="6064250" y="2889250"/>
          <p14:tracePt t="17110" x="6038850" y="2965450"/>
          <p14:tracePt t="17126" x="6019800" y="3028950"/>
          <p14:tracePt t="17460" x="6019800" y="3054350"/>
          <p14:tracePt t="17466" x="6019800" y="3073400"/>
          <p14:tracePt t="17477" x="6019800" y="3117850"/>
          <p14:tracePt t="17494" x="6019800" y="3244850"/>
          <p14:tracePt t="17510" x="6019800" y="3308350"/>
          <p14:tracePt t="17527" x="6019800" y="3359150"/>
          <p14:tracePt t="17543" x="6019800" y="3448050"/>
          <p14:tracePt t="17560" x="6019800" y="3498850"/>
          <p14:tracePt t="17577" x="6013450" y="3556000"/>
          <p14:tracePt t="17593" x="6000750" y="3651250"/>
          <p14:tracePt t="17610" x="5994400" y="3714750"/>
          <p14:tracePt t="17627" x="5981700" y="3797300"/>
          <p14:tracePt t="17644" x="5969000" y="3879850"/>
          <p14:tracePt t="17660" x="5956300" y="3911600"/>
          <p14:tracePt t="17677" x="5949950" y="3937000"/>
          <p14:tracePt t="17693" x="5949950" y="3956050"/>
          <p14:tracePt t="17710" x="5949950" y="3962400"/>
          <p14:tracePt t="17727" x="5949950" y="3968750"/>
          <p14:tracePt t="17743" x="5937250" y="3981450"/>
          <p14:tracePt t="18226" x="5930900" y="3975100"/>
          <p14:tracePt t="18233" x="5924550" y="3968750"/>
          <p14:tracePt t="18243" x="5911850" y="3949700"/>
          <p14:tracePt t="18260" x="5892800" y="3911600"/>
          <p14:tracePt t="18276" x="5880100" y="3898900"/>
          <p14:tracePt t="18293" x="5867400" y="3892550"/>
          <p14:tracePt t="18310" x="5854700" y="3873500"/>
          <p14:tracePt t="18326" x="5848350" y="3860800"/>
          <p14:tracePt t="18343" x="5822950" y="3854450"/>
          <p14:tracePt t="18359" x="5810250" y="3835400"/>
          <p14:tracePt t="18376" x="5803900" y="3822700"/>
          <p14:tracePt t="18393" x="5791200" y="3816350"/>
          <p14:tracePt t="18410" x="5772150" y="3816350"/>
          <p14:tracePt t="18426" x="5765800" y="3816350"/>
          <p14:tracePt t="18443" x="5759450" y="3816350"/>
          <p14:tracePt t="18460" x="5740400" y="3816350"/>
          <p14:tracePt t="18476" x="5727700" y="3816350"/>
          <p14:tracePt t="18493" x="5721350" y="3816350"/>
          <p14:tracePt t="18510" x="5708650" y="3816350"/>
          <p14:tracePt t="18526" x="5689600" y="3816350"/>
          <p14:tracePt t="18543" x="5683250" y="3816350"/>
          <p14:tracePt t="18560" x="5670550" y="3816350"/>
          <p14:tracePt t="18576" x="5664200" y="3816350"/>
          <p14:tracePt t="18593" x="5645150" y="3816350"/>
          <p14:tracePt t="18610" x="5632450" y="3816350"/>
          <p14:tracePt t="18626" x="5626100" y="3816350"/>
          <p14:tracePt t="18643" x="5613400" y="3816350"/>
          <p14:tracePt t="18659" x="5600700" y="3816350"/>
          <p14:tracePt t="18676" x="5594350" y="3822700"/>
          <p14:tracePt t="18693" x="5588000" y="3835400"/>
          <p14:tracePt t="18709" x="5575300" y="3841750"/>
          <p14:tracePt t="18726" x="5575300" y="3848100"/>
          <p14:tracePt t="18743" x="5568950" y="3860800"/>
          <p14:tracePt t="18759" x="5562600" y="3867150"/>
          <p14:tracePt t="18776" x="5556250" y="3879850"/>
          <p14:tracePt t="18793" x="5549900" y="3892550"/>
          <p14:tracePt t="18810" x="5549900" y="3898900"/>
          <p14:tracePt t="18826" x="5543550" y="3898900"/>
          <p14:tracePt t="18877" x="5543550" y="3905250"/>
          <p14:tracePt t="18892" x="5543550" y="3911600"/>
          <p14:tracePt t="18906" x="5543550" y="3917950"/>
          <p14:tracePt t="18920" x="5543550" y="3930650"/>
          <p14:tracePt t="18934" x="5543550" y="3937000"/>
          <p14:tracePt t="18942" x="5543550" y="3943350"/>
          <p14:tracePt t="18959" x="5543550" y="3949700"/>
          <p14:tracePt t="18976" x="5543550" y="3962400"/>
          <p14:tracePt t="18993" x="5543550" y="3975100"/>
          <p14:tracePt t="19009" x="5543550" y="3981450"/>
          <p14:tracePt t="19026" x="5543550" y="3994150"/>
          <p14:tracePt t="19042" x="5543550" y="4013200"/>
          <p14:tracePt t="19059" x="5543550" y="4019550"/>
          <p14:tracePt t="19076" x="5543550" y="4032250"/>
          <p14:tracePt t="19092" x="5543550" y="4044950"/>
          <p14:tracePt t="19109" x="5543550" y="4051300"/>
          <p14:tracePt t="19126" x="5543550" y="4070350"/>
          <p14:tracePt t="19142" x="5543550" y="4076700"/>
          <p14:tracePt t="19159" x="5543550" y="4095750"/>
          <p14:tracePt t="19176" x="5543550" y="4121150"/>
          <p14:tracePt t="19192" x="5543550" y="4133850"/>
          <p14:tracePt t="19209" x="5543550" y="4152900"/>
          <p14:tracePt t="19226" x="5549900" y="4184650"/>
          <p14:tracePt t="19242" x="5562600" y="4191000"/>
          <p14:tracePt t="19259" x="5568950" y="4203700"/>
          <p14:tracePt t="19276" x="5575300" y="4222750"/>
          <p14:tracePt t="19292" x="5581650" y="4229100"/>
          <p14:tracePt t="19309" x="5588000" y="4241800"/>
          <p14:tracePt t="19326" x="5600700" y="4260850"/>
          <p14:tracePt t="19342" x="5600700" y="4267200"/>
          <p14:tracePt t="19359" x="5607050" y="4279900"/>
          <p14:tracePt t="19376" x="5607050" y="4292600"/>
          <p14:tracePt t="19392" x="5613400" y="4305300"/>
          <p14:tracePt t="19409" x="5619750" y="4318000"/>
          <p14:tracePt t="19426" x="5626100" y="4324350"/>
          <p14:tracePt t="19442" x="5626100" y="4330700"/>
          <p14:tracePt t="19459" x="5632450" y="4343400"/>
          <p14:tracePt t="19476" x="5638800" y="4356100"/>
          <p14:tracePt t="19492" x="5638800" y="4362450"/>
          <p14:tracePt t="19509" x="5645150" y="4362450"/>
          <p14:tracePt t="19565" x="5645150" y="4368800"/>
          <p14:tracePt t="20546" x="5651500" y="4368800"/>
          <p14:tracePt t="20567" x="5657850" y="4368800"/>
          <p14:tracePt t="20574" x="5664200" y="4368800"/>
          <p14:tracePt t="20587" x="5670550" y="4368800"/>
          <p14:tracePt t="20595" x="5676900" y="4368800"/>
          <p14:tracePt t="20609" x="5689600" y="4368800"/>
          <p14:tracePt t="20622" x="5695950" y="4368800"/>
          <p14:tracePt t="20639" x="5708650" y="4368800"/>
          <p14:tracePt t="20655" x="5715000" y="4368800"/>
          <p14:tracePt t="20672" x="5734050" y="4375150"/>
          <p14:tracePt t="20689" x="5746750" y="4375150"/>
          <p14:tracePt t="20705" x="5753100" y="4375150"/>
          <p14:tracePt t="20722" x="5765800" y="4381500"/>
          <p14:tracePt t="20739" x="5784850" y="4394200"/>
          <p14:tracePt t="20756" x="5803900" y="4406900"/>
          <p14:tracePt t="20772" x="5854700" y="4413250"/>
          <p14:tracePt t="20789" x="5873750" y="4419600"/>
          <p14:tracePt t="20805" x="5905500" y="4432300"/>
          <p14:tracePt t="20808" x="5911850" y="4432300"/>
          <p14:tracePt t="20822" x="5930900" y="4438650"/>
          <p14:tracePt t="20839" x="5937250" y="4438650"/>
          <p14:tracePt t="20855" x="5949950" y="4451350"/>
          <p14:tracePt t="20872" x="5962650" y="4457700"/>
          <p14:tracePt t="20889" x="5969000" y="4457700"/>
          <p14:tracePt t="20905" x="5988050" y="4457700"/>
          <p14:tracePt t="20922" x="6013450" y="4457700"/>
          <p14:tracePt t="20939" x="6032500" y="4464050"/>
          <p14:tracePt t="20956" x="6057900" y="4470400"/>
          <p14:tracePt t="20972" x="6096000" y="4470400"/>
          <p14:tracePt t="20989" x="6115050" y="4470400"/>
          <p14:tracePt t="21005" x="6153150" y="4470400"/>
          <p14:tracePt t="21022" x="6165850" y="4476750"/>
          <p14:tracePt t="21039" x="6172200" y="4476750"/>
          <p14:tracePt t="21056" x="6191250" y="4476750"/>
          <p14:tracePt t="21851" x="6191250" y="4470400"/>
          <p14:tracePt t="21902" x="6191250" y="4464050"/>
          <p14:tracePt t="21922" x="6191250" y="4457700"/>
          <p14:tracePt t="21942" x="6191250" y="4451350"/>
          <p14:tracePt t="21986" x="6191250" y="4445000"/>
          <p14:tracePt t="21993" x="6191250" y="4432300"/>
          <p14:tracePt t="22006" x="6191250" y="4425950"/>
          <p14:tracePt t="22014" x="6191250" y="4419600"/>
          <p14:tracePt t="22028" x="6191250" y="4413250"/>
          <p14:tracePt t="22043" x="6184900" y="4400550"/>
          <p14:tracePt t="22060" x="6184900" y="4381500"/>
          <p14:tracePt t="22077" x="6178550" y="4349750"/>
          <p14:tracePt t="22093" x="6172200" y="4318000"/>
          <p14:tracePt t="22110" x="6165850" y="4298950"/>
          <p14:tracePt t="22127" x="6146800" y="4254500"/>
          <p14:tracePt t="22143" x="6140450" y="4229100"/>
          <p14:tracePt t="22160" x="6134100" y="4203700"/>
          <p14:tracePt t="22176" x="6121400" y="4184650"/>
          <p14:tracePt t="22193" x="6121400" y="4171950"/>
          <p14:tracePt t="22210" x="6115050" y="4159250"/>
          <p14:tracePt t="22226" x="6096000" y="4140200"/>
          <p14:tracePt t="22243" x="6083300" y="4133850"/>
          <p14:tracePt t="22260" x="6076950" y="4114800"/>
          <p14:tracePt t="22277" x="6064250" y="4102100"/>
          <p14:tracePt t="22293" x="6051550" y="4089400"/>
          <p14:tracePt t="22310" x="6038850" y="4076700"/>
          <p14:tracePt t="22312" x="6038850" y="4070350"/>
          <p14:tracePt t="22326" x="6026150" y="4057650"/>
          <p14:tracePt t="22343" x="6019800" y="4051300"/>
          <p14:tracePt t="22359" x="6000750" y="4038600"/>
          <p14:tracePt t="22376" x="5988050" y="4019550"/>
          <p14:tracePt t="22393" x="5981700" y="4013200"/>
          <p14:tracePt t="22410" x="5975350" y="4006850"/>
          <p14:tracePt t="22426" x="5969000" y="4006850"/>
          <p14:tracePt t="22443" x="5949950" y="4000500"/>
          <p14:tracePt t="22460" x="5949950" y="3994150"/>
          <p14:tracePt t="22476" x="5949950" y="3987800"/>
          <p14:tracePt t="22493" x="5943600" y="3987800"/>
          <p14:tracePt t="22510" x="5937250" y="3987800"/>
          <p14:tracePt t="22546" x="5930900" y="3987800"/>
          <p14:tracePt t="22573" x="5924550" y="3987800"/>
          <p14:tracePt t="22602" x="5918200" y="3987800"/>
          <p14:tracePt t="22631" x="5911850" y="3987800"/>
          <p14:tracePt t="22646" x="5905500" y="3987800"/>
          <p14:tracePt t="22696" x="5905500" y="3994150"/>
          <p14:tracePt t="22702" x="5905500" y="4000500"/>
          <p14:tracePt t="22716" x="5899150" y="4006850"/>
          <p14:tracePt t="22726" x="5899150" y="4013200"/>
          <p14:tracePt t="22743" x="5899150" y="4025900"/>
          <p14:tracePt t="22759" x="5892800" y="4038600"/>
          <p14:tracePt t="22776" x="5886450" y="4044950"/>
          <p14:tracePt t="22793" x="5880100" y="4064000"/>
          <p14:tracePt t="22809" x="5873750" y="4076700"/>
          <p14:tracePt t="22826" x="5867400" y="4089400"/>
          <p14:tracePt t="22843" x="5861050" y="4127500"/>
          <p14:tracePt t="22859" x="5861050" y="4159250"/>
          <p14:tracePt t="22876" x="5854700" y="4203700"/>
          <p14:tracePt t="22893" x="5854700" y="4260850"/>
          <p14:tracePt t="22909" x="5848350" y="4292600"/>
          <p14:tracePt t="22926" x="5848350" y="4337050"/>
          <p14:tracePt t="22942" x="5848350" y="4394200"/>
          <p14:tracePt t="22959" x="5848350" y="4432300"/>
          <p14:tracePt t="22976" x="5848350" y="4470400"/>
          <p14:tracePt t="22993" x="5842000" y="4527550"/>
          <p14:tracePt t="23010" x="5842000" y="4552950"/>
          <p14:tracePt t="23026" x="5835650" y="4584700"/>
          <p14:tracePt t="23043" x="5835650" y="4610100"/>
          <p14:tracePt t="23060" x="5835650" y="4641850"/>
          <p14:tracePt t="23076" x="5835650" y="4660900"/>
          <p14:tracePt t="23092" x="5835650" y="4692650"/>
          <p14:tracePt t="23109" x="5835650" y="4699000"/>
          <p14:tracePt t="23126" x="5829300" y="4705350"/>
          <p14:tracePt t="23142" x="5829300" y="4724400"/>
          <p14:tracePt t="23160" x="5829300" y="4730750"/>
          <p14:tracePt t="23176" x="5822950" y="4749800"/>
          <p14:tracePt t="23193" x="5822950" y="4756150"/>
          <p14:tracePt t="23209" x="5822950" y="4768850"/>
          <p14:tracePt t="23226" x="5822950" y="4775200"/>
          <p14:tracePt t="23242" x="5822950" y="4787900"/>
          <p14:tracePt t="23603" x="5842000" y="4813300"/>
          <p14:tracePt t="23610" x="5873750" y="4857750"/>
          <p14:tracePt t="23620" x="5911850" y="4908550"/>
          <p14:tracePt t="23637" x="5994400" y="5035550"/>
          <p14:tracePt t="23653" x="6102350" y="5181600"/>
          <p14:tracePt t="23670" x="6165850" y="5295900"/>
          <p14:tracePt t="23687" x="6242050" y="5416550"/>
          <p14:tracePt t="23704" x="6286500" y="5480050"/>
          <p14:tracePt t="23720" x="6318250" y="5524500"/>
          <p14:tracePt t="23736" x="6356350" y="5581650"/>
          <p14:tracePt t="23753" x="6375400" y="5607050"/>
          <p14:tracePt t="23770" x="6388100" y="5613400"/>
          <p14:tracePt t="23787" x="6388100" y="5632450"/>
          <p14:tracePt t="23803" x="6388100" y="5638800"/>
          <p14:tracePt t="23820" x="6394450" y="5645150"/>
          <p14:tracePt t="24165" x="6407150" y="5645150"/>
          <p14:tracePt t="24170" x="6432550" y="5645150"/>
          <p14:tracePt t="24180" x="6464300" y="5645150"/>
          <p14:tracePt t="24197" x="6502400" y="5645150"/>
          <p14:tracePt t="24214" x="6559550" y="5645150"/>
          <p14:tracePt t="24231" x="6584950" y="5645150"/>
          <p14:tracePt t="24247" x="6610350" y="5645150"/>
          <p14:tracePt t="24264" x="6667500" y="5645150"/>
          <p14:tracePt t="24281" x="6705600" y="5645150"/>
          <p14:tracePt t="24297" x="6756400" y="5645150"/>
          <p14:tracePt t="24314" x="6775450" y="5645150"/>
          <p14:tracePt t="24330" x="6781800" y="5645150"/>
          <p14:tracePt t="24347" x="6800850" y="5645150"/>
          <p14:tracePt t="24364" x="6807200" y="5645150"/>
          <p14:tracePt t="25364" x="6807200" y="5638800"/>
          <p14:tracePt t="25370" x="6800850" y="5626100"/>
          <p14:tracePt t="25381" x="6794500" y="5613400"/>
          <p14:tracePt t="25397" x="6781800" y="5581650"/>
          <p14:tracePt t="25414" x="6769100" y="5575300"/>
          <p14:tracePt t="25430" x="6762750" y="5562600"/>
          <p14:tracePt t="25447" x="6743700" y="5549900"/>
          <p14:tracePt t="25463" x="6737350" y="5537200"/>
          <p14:tracePt t="25480" x="6731000" y="5524500"/>
          <p14:tracePt t="25497" x="6718300" y="5511800"/>
          <p14:tracePt t="25513" x="6718300" y="5505450"/>
          <p14:tracePt t="25530" x="6711950" y="5492750"/>
          <p14:tracePt t="25547" x="6711950" y="5486400"/>
          <p14:tracePt t="25563" x="6711950" y="5480050"/>
          <p14:tracePt t="25580" x="6711950" y="5473700"/>
          <p14:tracePt t="25618" x="6711950" y="5467350"/>
          <p14:tracePt t="25654" x="6711950" y="5461000"/>
          <p14:tracePt t="25696" x="6711950" y="5454650"/>
          <p14:tracePt t="25873" x="6699250" y="5454650"/>
          <p14:tracePt t="25895" x="6692900" y="5454650"/>
          <p14:tracePt t="25953" x="6686550" y="5454650"/>
          <p14:tracePt t="26187" x="6692900" y="5454650"/>
          <p14:tracePt t="26193" x="6699250" y="5454650"/>
          <p14:tracePt t="26204" x="6705600" y="5454650"/>
          <p14:tracePt t="26220" x="6724650" y="5454650"/>
          <p14:tracePt t="26236" x="6731000" y="5454650"/>
          <p14:tracePt t="26253" x="6743700" y="5454650"/>
          <p14:tracePt t="26270" x="6781800" y="5454650"/>
          <p14:tracePt t="26286" x="6813550" y="5454650"/>
          <p14:tracePt t="26303" x="6851650" y="5454650"/>
          <p14:tracePt t="26320" x="6908800" y="5454650"/>
          <p14:tracePt t="26336" x="6927850" y="5454650"/>
          <p14:tracePt t="26353" x="6959600" y="5454650"/>
          <p14:tracePt t="26370" x="6985000" y="5454650"/>
          <p14:tracePt t="26386" x="7010400" y="5454650"/>
          <p14:tracePt t="26403" x="7016750" y="5454650"/>
          <p14:tracePt t="26420" x="7048500" y="5454650"/>
          <p14:tracePt t="26436" x="7080250" y="5448300"/>
          <p14:tracePt t="26453" x="7092950" y="54356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r>
              <a:rPr lang="en-US" dirty="0" smtClean="0"/>
              <a:t>and discussion</a:t>
            </a:r>
            <a:endParaRPr lang="en-US" dirty="0"/>
          </a:p>
        </p:txBody>
      </p:sp>
      <p:sp>
        <p:nvSpPr>
          <p:cNvPr id="3" name="Content Placeholder 2"/>
          <p:cNvSpPr>
            <a:spLocks noGrp="1"/>
          </p:cNvSpPr>
          <p:nvPr>
            <p:ph idx="1"/>
          </p:nvPr>
        </p:nvSpPr>
        <p:spPr>
          <a:xfrm>
            <a:off x="914400" y="1280886"/>
            <a:ext cx="10363200" cy="5083628"/>
          </a:xfrm>
        </p:spPr>
        <p:txBody>
          <a:bodyPr/>
          <a:lstStyle/>
          <a:p>
            <a:r>
              <a:rPr lang="en-US" dirty="0" err="1" smtClean="0"/>
              <a:t>DeepPTx</a:t>
            </a:r>
            <a:endParaRPr lang="en-US" dirty="0"/>
          </a:p>
          <a:p>
            <a:pPr lvl="1">
              <a:buFont typeface="Arial" panose="020B0604020202020204" pitchFamily="34" charset="0"/>
              <a:buChar char="•"/>
            </a:pPr>
            <a:r>
              <a:rPr lang="en-US" dirty="0" smtClean="0"/>
              <a:t>A </a:t>
            </a:r>
            <a:r>
              <a:rPr lang="en-US" dirty="0"/>
              <a:t>deep-learning approach that can directly map </a:t>
            </a:r>
            <a:r>
              <a:rPr lang="en-US" dirty="0" err="1"/>
              <a:t>sTx</a:t>
            </a:r>
            <a:r>
              <a:rPr lang="en-US" dirty="0"/>
              <a:t> images to their </a:t>
            </a:r>
            <a:r>
              <a:rPr lang="en-US" dirty="0" err="1"/>
              <a:t>pTx</a:t>
            </a:r>
            <a:r>
              <a:rPr lang="en-US" dirty="0"/>
              <a:t> </a:t>
            </a:r>
            <a:r>
              <a:rPr lang="en-US" dirty="0" smtClean="0"/>
              <a:t>counterparts</a:t>
            </a:r>
          </a:p>
          <a:p>
            <a:pPr lvl="1">
              <a:buFont typeface="Arial" panose="020B0604020202020204" pitchFamily="34" charset="0"/>
              <a:buChar char="•"/>
            </a:pPr>
            <a:r>
              <a:rPr lang="en-US" dirty="0" smtClean="0"/>
              <a:t>Image </a:t>
            </a:r>
            <a:r>
              <a:rPr lang="en-US" dirty="0"/>
              <a:t>quality </a:t>
            </a:r>
            <a:r>
              <a:rPr lang="en-US" dirty="0" smtClean="0"/>
              <a:t>and the </a:t>
            </a:r>
            <a:r>
              <a:rPr lang="en-US" dirty="0"/>
              <a:t>downstream diffusion analysis </a:t>
            </a:r>
            <a:r>
              <a:rPr lang="en-US" dirty="0" smtClean="0"/>
              <a:t>substantially improved compared</a:t>
            </a:r>
          </a:p>
          <a:p>
            <a:pPr lvl="1">
              <a:buFont typeface="Arial" panose="020B0604020202020204" pitchFamily="34" charset="0"/>
              <a:buChar char="•"/>
            </a:pPr>
            <a:r>
              <a:rPr lang="en-US" dirty="0" smtClean="0"/>
              <a:t>Potential </a:t>
            </a:r>
            <a:r>
              <a:rPr lang="en-US" dirty="0"/>
              <a:t>to become a user-friendly </a:t>
            </a:r>
            <a:r>
              <a:rPr lang="en-US" dirty="0" err="1"/>
              <a:t>pTx</a:t>
            </a:r>
            <a:r>
              <a:rPr lang="en-US" dirty="0"/>
              <a:t> workflow </a:t>
            </a:r>
            <a:r>
              <a:rPr lang="en-US" dirty="0" smtClean="0"/>
              <a:t>even </a:t>
            </a:r>
            <a:r>
              <a:rPr lang="en-US" dirty="0"/>
              <a:t>when </a:t>
            </a:r>
            <a:r>
              <a:rPr lang="en-US" dirty="0" err="1"/>
              <a:t>pTx</a:t>
            </a:r>
            <a:r>
              <a:rPr lang="en-US" dirty="0"/>
              <a:t> resources (including </a:t>
            </a:r>
            <a:r>
              <a:rPr lang="en-US" dirty="0" err="1"/>
              <a:t>pTx</a:t>
            </a:r>
            <a:r>
              <a:rPr lang="en-US" dirty="0"/>
              <a:t> expertise, software or hardware) are inaccessible on the user </a:t>
            </a:r>
            <a:r>
              <a:rPr lang="en-US" dirty="0" smtClean="0"/>
              <a:t>side</a:t>
            </a:r>
          </a:p>
          <a:p>
            <a:r>
              <a:rPr lang="en-US" dirty="0" smtClean="0"/>
              <a:t>Future work</a:t>
            </a:r>
          </a:p>
          <a:p>
            <a:pPr lvl="1">
              <a:buFont typeface="Arial" panose="020B0604020202020204" pitchFamily="34" charset="0"/>
              <a:buChar char="•"/>
            </a:pPr>
            <a:r>
              <a:rPr lang="en-US" dirty="0" smtClean="0"/>
              <a:t>To evaluate </a:t>
            </a:r>
            <a:r>
              <a:rPr lang="en-US" dirty="0"/>
              <a:t>the </a:t>
            </a:r>
            <a:r>
              <a:rPr lang="en-US" dirty="0" smtClean="0"/>
              <a:t>prediction performance with </a:t>
            </a:r>
            <a:r>
              <a:rPr lang="en-US" dirty="0"/>
              <a:t>a focus on regions </a:t>
            </a:r>
            <a:r>
              <a:rPr lang="en-US" dirty="0" smtClean="0"/>
              <a:t>with extremely </a:t>
            </a:r>
            <a:r>
              <a:rPr lang="en-US" dirty="0"/>
              <a:t>low </a:t>
            </a:r>
            <a:r>
              <a:rPr lang="en-US" dirty="0" smtClean="0"/>
              <a:t>SNR</a:t>
            </a:r>
          </a:p>
          <a:p>
            <a:pPr lvl="1">
              <a:buFont typeface="Arial" panose="020B0604020202020204" pitchFamily="34" charset="0"/>
              <a:buChar char="•"/>
            </a:pPr>
            <a:r>
              <a:rPr lang="en-US" dirty="0" smtClean="0"/>
              <a:t>To </a:t>
            </a:r>
            <a:r>
              <a:rPr lang="en-US" dirty="0"/>
              <a:t>study how our method may work when there is </a:t>
            </a:r>
            <a:r>
              <a:rPr lang="en-US" dirty="0" smtClean="0"/>
              <a:t>pathology</a:t>
            </a:r>
          </a:p>
          <a:p>
            <a:pPr lvl="1">
              <a:buFont typeface="Arial" panose="020B0604020202020204" pitchFamily="34" charset="0"/>
              <a:buChar char="•"/>
            </a:pPr>
            <a:r>
              <a:rPr lang="en-US" dirty="0" smtClean="0"/>
              <a:t>To investigate how </a:t>
            </a:r>
            <a:r>
              <a:rPr lang="en-US" dirty="0"/>
              <a:t>the prediction accuracy can be improved by increasing training </a:t>
            </a:r>
            <a:r>
              <a:rPr lang="en-US" dirty="0" smtClean="0"/>
              <a:t>data, refining </a:t>
            </a:r>
            <a:r>
              <a:rPr lang="en-US" dirty="0"/>
              <a:t>the network structure, and </a:t>
            </a:r>
            <a:r>
              <a:rPr lang="en-US" dirty="0" smtClean="0"/>
              <a:t>using </a:t>
            </a:r>
            <a:r>
              <a:rPr lang="en-US" dirty="0"/>
              <a:t>other machine learning frameworks (e.g., GAN</a:t>
            </a:r>
            <a:r>
              <a:rPr lang="en-US" dirty="0" smtClean="0"/>
              <a:t>)</a:t>
            </a: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96959744"/>
      </p:ext>
    </p:extLst>
  </p:cSld>
  <p:clrMapOvr>
    <a:masterClrMapping/>
  </p:clrMapOvr>
  <mc:AlternateContent xmlns:mc="http://schemas.openxmlformats.org/markup-compatibility/2006">
    <mc:Choice xmlns:p14="http://schemas.microsoft.com/office/powerpoint/2010/main" Requires="p14">
      <p:transition spd="slow" p14:dur="2000" advTm="52300"/>
    </mc:Choice>
    <mc:Fallback>
      <p:transition spd="slow" advTm="5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776" x="7061200" y="5353050"/>
          <p14:tracePt t="781" x="6978650" y="5213350"/>
          <p14:tracePt t="792" x="6858000" y="5060950"/>
          <p14:tracePt t="809" x="6248400" y="4419600"/>
          <p14:tracePt t="826" x="5740400" y="4032250"/>
          <p14:tracePt t="842" x="5283200" y="3683000"/>
          <p14:tracePt t="859" x="4819650" y="3365500"/>
          <p14:tracePt t="875" x="4648200" y="3225800"/>
          <p14:tracePt t="892" x="4533900" y="3130550"/>
          <p14:tracePt t="909" x="4419600" y="3048000"/>
          <p14:tracePt t="926" x="4387850" y="3028950"/>
          <p14:tracePt t="942" x="4375150" y="3016250"/>
          <p14:tracePt t="1265" x="4337050" y="2978150"/>
          <p14:tracePt t="1271" x="4267200" y="2927350"/>
          <p14:tracePt t="1282" x="4197350" y="2882900"/>
          <p14:tracePt t="1298" x="4025900" y="2768600"/>
          <p14:tracePt t="1315" x="3937000" y="2717800"/>
          <p14:tracePt t="1332" x="3873500" y="2673350"/>
          <p14:tracePt t="1349" x="3822700" y="2641600"/>
          <p14:tracePt t="1365" x="3797300" y="2635250"/>
          <p14:tracePt t="1382" x="3778250" y="2616200"/>
          <p14:tracePt t="1399" x="3740150" y="2597150"/>
          <p14:tracePt t="1415" x="3721100" y="2590800"/>
          <p14:tracePt t="6006" x="3708400" y="2571750"/>
          <p14:tracePt t="6012" x="3689350" y="2552700"/>
          <p14:tracePt t="6022" x="3657600" y="2527300"/>
          <p14:tracePt t="6039" x="3594100" y="2476500"/>
          <p14:tracePt t="6056" x="3562350" y="2444750"/>
          <p14:tracePt t="6072" x="3517900" y="2419350"/>
          <p14:tracePt t="6089" x="3448050" y="2381250"/>
          <p14:tracePt t="6106" x="3403600" y="2362200"/>
          <p14:tracePt t="6122" x="3371850" y="2355850"/>
          <p14:tracePt t="6139" x="3321050" y="2330450"/>
          <p14:tracePt t="6156" x="3295650" y="2317750"/>
          <p14:tracePt t="6172" x="3276600" y="2305050"/>
          <p14:tracePt t="6189" x="3232150" y="2298700"/>
          <p14:tracePt t="6205" x="3219450" y="2298700"/>
          <p14:tracePt t="6222" x="3213100" y="2298700"/>
          <p14:tracePt t="6239" x="3194050" y="2298700"/>
          <p14:tracePt t="6255" x="3181350" y="2298700"/>
          <p14:tracePt t="6272" x="3175000" y="2298700"/>
          <p14:tracePt t="9739" x="3181350" y="2298700"/>
          <p14:tracePt t="9745" x="3187700" y="2292350"/>
          <p14:tracePt t="9760" x="3194050" y="2292350"/>
          <p14:tracePt t="9772" x="3206750" y="2292350"/>
          <p14:tracePt t="9789" x="3219450" y="2292350"/>
          <p14:tracePt t="9805" x="3225800" y="2292350"/>
          <p14:tracePt t="9822" x="3238500" y="2292350"/>
          <p14:tracePt t="9838" x="3251200" y="2292350"/>
          <p14:tracePt t="9855" x="3263900" y="2292350"/>
          <p14:tracePt t="9872" x="3276600" y="2292350"/>
          <p14:tracePt t="9888" x="3289300" y="2292350"/>
          <p14:tracePt t="9905" x="3295650" y="2292350"/>
          <p14:tracePt t="9922" x="3314700" y="2292350"/>
          <p14:tracePt t="9938" x="3321050" y="2292350"/>
          <p14:tracePt t="9955" x="3333750" y="2292350"/>
          <p14:tracePt t="9972" x="3352800" y="2292350"/>
          <p14:tracePt t="9988" x="3359150" y="2292350"/>
          <p14:tracePt t="10005" x="3365500" y="2292350"/>
          <p14:tracePt t="10022" x="3378200" y="2292350"/>
          <p14:tracePt t="10038" x="3384550" y="2292350"/>
          <p14:tracePt t="10055" x="3403600" y="2292350"/>
          <p14:tracePt t="10071" x="3416300" y="2292350"/>
          <p14:tracePt t="10088" x="3422650" y="2292350"/>
          <p14:tracePt t="10105" x="3448050" y="2292350"/>
          <p14:tracePt t="10121" x="3467100" y="2292350"/>
          <p14:tracePt t="10138" x="3492500" y="2292350"/>
          <p14:tracePt t="10155" x="3549650" y="2292350"/>
          <p14:tracePt t="10171" x="3587750" y="2292350"/>
          <p14:tracePt t="10188" x="3613150" y="2298700"/>
          <p14:tracePt t="10205" x="3644900" y="2305050"/>
          <p14:tracePt t="10221" x="3657600" y="2305050"/>
          <p14:tracePt t="10238" x="3670300" y="2305050"/>
          <p14:tracePt t="10255" x="3676650" y="2305050"/>
          <p14:tracePt t="12570" x="3670300" y="2305050"/>
          <p14:tracePt t="12575" x="3663950" y="2305050"/>
          <p14:tracePt t="12587" x="3657600" y="2311400"/>
          <p14:tracePt t="12603" x="3644900" y="2324100"/>
          <p14:tracePt t="12620" x="3632200" y="2324100"/>
          <p14:tracePt t="12636" x="3625850" y="2324100"/>
          <p14:tracePt t="12638" x="3619500" y="2330450"/>
          <p14:tracePt t="12653" x="3606800" y="2336800"/>
          <p14:tracePt t="12670" x="3600450" y="2336800"/>
          <p14:tracePt t="12687" x="3587750" y="2336800"/>
          <p14:tracePt t="12703" x="3575050" y="2336800"/>
          <p14:tracePt t="12720" x="3562350" y="2343150"/>
          <p14:tracePt t="12736" x="3549650" y="2349500"/>
          <p14:tracePt t="12753" x="3536950" y="2355850"/>
          <p14:tracePt t="12770" x="3530600" y="2355850"/>
          <p14:tracePt t="12786" x="3517900" y="2355850"/>
          <p14:tracePt t="12803" x="3498850" y="2355850"/>
          <p14:tracePt t="12820" x="3492500" y="2355850"/>
          <p14:tracePt t="12837" x="3473450" y="2368550"/>
          <p14:tracePt t="12853" x="3460750" y="2368550"/>
          <p14:tracePt t="12870" x="3454400" y="2374900"/>
          <p14:tracePt t="12887" x="3441700" y="2381250"/>
          <p14:tracePt t="12903" x="3435350" y="2381250"/>
          <p14:tracePt t="12920" x="3416300" y="2387600"/>
          <p14:tracePt t="12936" x="3409950" y="2393950"/>
          <p14:tracePt t="12953" x="3397250" y="2393950"/>
          <p14:tracePt t="12970" x="3397250" y="2406650"/>
          <p14:tracePt t="12986" x="3378200" y="2413000"/>
          <p14:tracePt t="13003" x="3365500" y="2419350"/>
          <p14:tracePt t="13020" x="3359150" y="2425700"/>
          <p14:tracePt t="13036" x="3346450" y="2425700"/>
          <p14:tracePt t="13053" x="3327400" y="2432050"/>
          <p14:tracePt t="13070" x="3321050" y="2444750"/>
          <p14:tracePt t="13086" x="3308350" y="2444750"/>
          <p14:tracePt t="13120" x="3302000" y="2444750"/>
          <p14:tracePt t="13136" x="3295650" y="2457450"/>
          <p14:tracePt t="13153" x="3282950" y="2457450"/>
          <p14:tracePt t="13170" x="3276600" y="2463800"/>
          <p14:tracePt t="13186" x="3270250" y="2476500"/>
          <p14:tracePt t="13203" x="3263900" y="2476500"/>
          <p14:tracePt t="13219" x="3263900" y="2482850"/>
          <p14:tracePt t="13236" x="3257550" y="2482850"/>
          <p14:tracePt t="13253" x="3244850" y="2495550"/>
          <p14:tracePt t="13270" x="3232150" y="2501900"/>
          <p14:tracePt t="13286" x="3232150" y="2508250"/>
          <p14:tracePt t="13303" x="3232150" y="2514600"/>
          <p14:tracePt t="13320" x="3225800" y="2527300"/>
          <p14:tracePt t="13336" x="3219450" y="2527300"/>
          <p14:tracePt t="13353" x="3213100" y="2533650"/>
          <p14:tracePt t="13370" x="3206750" y="2540000"/>
          <p14:tracePt t="13386" x="3200400" y="2546350"/>
          <p14:tracePt t="13403" x="3200400" y="2552700"/>
          <p14:tracePt t="13419" x="3200400" y="2559050"/>
          <p14:tracePt t="13436" x="3200400" y="2565400"/>
          <p14:tracePt t="13453" x="3194050" y="2571750"/>
          <p14:tracePt t="13469" x="3181350" y="2578100"/>
          <p14:tracePt t="13486" x="3181350" y="2584450"/>
          <p14:tracePt t="13503" x="3181350" y="2590800"/>
          <p14:tracePt t="13519" x="3168650" y="2609850"/>
          <p14:tracePt t="13536" x="3168650" y="2616200"/>
          <p14:tracePt t="13553" x="3155950" y="2628900"/>
          <p14:tracePt t="13570" x="3149600" y="2641600"/>
          <p14:tracePt t="13586" x="3143250" y="2654300"/>
          <p14:tracePt t="13603" x="3130550" y="2667000"/>
          <p14:tracePt t="13619" x="3117850" y="2686050"/>
          <p14:tracePt t="13636" x="3098800" y="2717800"/>
          <p14:tracePt t="13653" x="3086100" y="2749550"/>
          <p14:tracePt t="13669" x="3073400" y="2774950"/>
          <p14:tracePt t="13686" x="3060700" y="2800350"/>
          <p14:tracePt t="13703" x="3048000" y="2838450"/>
          <p14:tracePt t="13719" x="3048000" y="2844800"/>
          <p14:tracePt t="13736" x="3048000" y="2857500"/>
          <p14:tracePt t="13753" x="3048000" y="2876550"/>
          <p14:tracePt t="14982" x="3048000" y="2882900"/>
          <p14:tracePt t="14988" x="3048000" y="2889250"/>
          <p14:tracePt t="15003" x="3048000" y="2895600"/>
          <p14:tracePt t="15015" x="3048000" y="2908300"/>
          <p14:tracePt t="15048" x="3048000" y="2914650"/>
          <p14:tracePt t="15065" x="3048000" y="2927350"/>
          <p14:tracePt t="15082" x="3048000" y="2940050"/>
          <p14:tracePt t="15115" x="3048000" y="2946400"/>
          <p14:tracePt t="15137" x="3054350" y="2952750"/>
          <p14:tracePt t="15165" x="3060700" y="2952750"/>
          <p14:tracePt t="15187" x="3067050" y="2959100"/>
          <p14:tracePt t="15201" x="3067050" y="2965450"/>
          <p14:tracePt t="15214" x="3073400" y="2965450"/>
          <p14:tracePt t="15228" x="3073400" y="2971800"/>
          <p14:tracePt t="15251" x="3073400" y="2978150"/>
          <p14:tracePt t="15272" x="3086100" y="2978150"/>
          <p14:tracePt t="15292" x="3086100" y="2984500"/>
          <p14:tracePt t="15300" x="3092450" y="2984500"/>
          <p14:tracePt t="15415" x="3092450" y="2990850"/>
          <p14:tracePt t="18665" x="3092450" y="2997200"/>
          <p14:tracePt t="18685" x="3092450" y="3003550"/>
          <p14:tracePt t="18699" x="3092450" y="3009900"/>
          <p14:tracePt t="18706" x="3092450" y="3016250"/>
          <p14:tracePt t="18714" x="3092450" y="3022600"/>
          <p14:tracePt t="18731" x="3092450" y="3028950"/>
          <p14:tracePt t="18748" x="3092450" y="3041650"/>
          <p14:tracePt t="18764" x="3092450" y="3054350"/>
          <p14:tracePt t="18781" x="3092450" y="3067050"/>
          <p14:tracePt t="18798" x="3092450" y="3079750"/>
          <p14:tracePt t="18814" x="3092450" y="3086100"/>
          <p14:tracePt t="18831" x="3092450" y="3105150"/>
          <p14:tracePt t="18848" x="3092450" y="3117850"/>
          <p14:tracePt t="18865" x="3098800" y="3124200"/>
          <p14:tracePt t="18881" x="3098800" y="3136900"/>
          <p14:tracePt t="18898" x="3098800" y="3155950"/>
          <p14:tracePt t="18914" x="3105150" y="3162300"/>
          <p14:tracePt t="18931" x="3105150" y="3168650"/>
          <p14:tracePt t="18948" x="3105150" y="3194050"/>
          <p14:tracePt t="18964" x="3111500" y="3206750"/>
          <p14:tracePt t="18981" x="3111500" y="3232150"/>
          <p14:tracePt t="18998" x="3117850" y="3276600"/>
          <p14:tracePt t="19014" x="3117850" y="3308350"/>
          <p14:tracePt t="19032" x="3117850" y="3340100"/>
          <p14:tracePt t="19048" x="3117850" y="3365500"/>
          <p14:tracePt t="19064" x="3117850" y="3384550"/>
          <p14:tracePt t="19081" x="3117850" y="3422650"/>
          <p14:tracePt t="19098" x="3117850" y="3441700"/>
          <p14:tracePt t="19114" x="3117850" y="3473450"/>
          <p14:tracePt t="19131" x="3117850" y="3486150"/>
          <p14:tracePt t="19147" x="3117850" y="3498850"/>
          <p14:tracePt t="19164" x="3117850" y="3511550"/>
          <p14:tracePt t="19181" x="3117850" y="3524250"/>
          <p14:tracePt t="19197" x="3117850" y="3536950"/>
          <p14:tracePt t="19214" x="3117850" y="3543300"/>
          <p14:tracePt t="19231" x="3117850" y="3562350"/>
          <p14:tracePt t="19247" x="3117850" y="3575050"/>
          <p14:tracePt t="19264" x="3117850" y="3581400"/>
          <p14:tracePt t="19281" x="3117850" y="3594100"/>
          <p14:tracePt t="19297" x="3117850" y="3606800"/>
          <p14:tracePt t="19314" x="3117850" y="3619500"/>
          <p14:tracePt t="19331" x="3117850" y="3632200"/>
          <p14:tracePt t="19348" x="3117850" y="3638550"/>
          <p14:tracePt t="19364" x="3117850" y="3657600"/>
          <p14:tracePt t="19381" x="3117850" y="3670300"/>
          <p14:tracePt t="19397" x="3117850" y="3676650"/>
          <p14:tracePt t="19414" x="3117850" y="3689350"/>
          <p14:tracePt t="19431" x="3117850" y="3708400"/>
          <p14:tracePt t="20737" x="3130550" y="3708400"/>
          <p14:tracePt t="20750" x="3143250" y="3714750"/>
          <p14:tracePt t="20759" x="3155950" y="3714750"/>
          <p14:tracePt t="20770" x="3181350" y="3721100"/>
          <p14:tracePt t="20786" x="3200400" y="3721100"/>
          <p14:tracePt t="20803" x="3238500" y="3727450"/>
          <p14:tracePt t="20820" x="3302000" y="3733800"/>
          <p14:tracePt t="20837" x="3378200" y="3740150"/>
          <p14:tracePt t="20853" x="3454400" y="3746500"/>
          <p14:tracePt t="20870" x="3600450" y="3759200"/>
          <p14:tracePt t="20886" x="3695700" y="3759200"/>
          <p14:tracePt t="20903" x="3765550" y="3765550"/>
          <p14:tracePt t="20920" x="3829050" y="3778250"/>
          <p14:tracePt t="20936" x="3860800" y="3784600"/>
          <p14:tracePt t="20953" x="3879850" y="3790950"/>
          <p14:tracePt t="20970" x="3892550" y="3790950"/>
          <p14:tracePt t="20986" x="3898900" y="3790950"/>
          <p14:tracePt t="21333" x="3987800" y="3790950"/>
          <p14:tracePt t="21339" x="4083050" y="3797300"/>
          <p14:tracePt t="21349" x="4178300" y="3810000"/>
          <p14:tracePt t="21366" x="4406900" y="3835400"/>
          <p14:tracePt t="21382" x="4483100" y="3848100"/>
          <p14:tracePt t="21399" x="4527550" y="3867150"/>
          <p14:tracePt t="21416" x="4565650" y="3879850"/>
          <p14:tracePt t="21432" x="4572000" y="3879850"/>
          <p14:tracePt t="21449" x="4591050" y="3879850"/>
          <p14:tracePt t="21836" x="4673600" y="3867150"/>
          <p14:tracePt t="21842" x="4768850" y="3860800"/>
          <p14:tracePt t="21850" x="4851400" y="3854450"/>
          <p14:tracePt t="21860" x="4927600" y="3854450"/>
          <p14:tracePt t="21877" x="5105400" y="3854450"/>
          <p14:tracePt t="21894" x="5175250" y="3854450"/>
          <p14:tracePt t="21911" x="5219700" y="3854450"/>
          <p14:tracePt t="21927" x="5245100" y="3854450"/>
          <p14:tracePt t="21944" x="5257800" y="3854450"/>
          <p14:tracePt t="21960" x="5270500" y="3854450"/>
          <p14:tracePt t="21998" x="5276850" y="3854450"/>
          <p14:tracePt t="22034" x="5276850" y="3860800"/>
          <p14:tracePt t="24810" x="5276850" y="3867150"/>
          <p14:tracePt t="24815" x="5270500" y="3867150"/>
          <p14:tracePt t="24830" x="5264150" y="3873500"/>
          <p14:tracePt t="24843" x="5257800" y="3886200"/>
          <p14:tracePt t="24859" x="5245100" y="3886200"/>
          <p14:tracePt t="24876" x="5226050" y="3905250"/>
          <p14:tracePt t="24893" x="5194300" y="3917950"/>
          <p14:tracePt t="24909" x="5143500" y="3930650"/>
          <p14:tracePt t="24926" x="5060950" y="3956050"/>
          <p14:tracePt t="24943" x="4845050" y="4006850"/>
          <p14:tracePt t="24959" x="4679950" y="4044950"/>
          <p14:tracePt t="24976" x="4508500" y="4089400"/>
          <p14:tracePt t="24993" x="4222750" y="4159250"/>
          <p14:tracePt t="25009" x="4057650" y="4203700"/>
          <p14:tracePt t="25026" x="3924300" y="4248150"/>
          <p14:tracePt t="25043" x="3746500" y="4286250"/>
          <p14:tracePt t="25060" x="3676650" y="4298950"/>
          <p14:tracePt t="25076" x="3638550" y="4318000"/>
          <p14:tracePt t="25093" x="3600450" y="4324350"/>
          <p14:tracePt t="25109" x="3575050" y="4324350"/>
          <p14:tracePt t="25126" x="3562350" y="4324350"/>
          <p14:tracePt t="25143" x="3556000" y="4324350"/>
          <p14:tracePt t="25619" x="3543300" y="4324350"/>
          <p14:tracePt t="25625" x="3536950" y="4324350"/>
          <p14:tracePt t="25635" x="3524250" y="4324350"/>
          <p14:tracePt t="25652" x="3467100" y="4324350"/>
          <p14:tracePt t="25668" x="3422650" y="4311650"/>
          <p14:tracePt t="25685" x="3378200" y="4305300"/>
          <p14:tracePt t="25702" x="3270250" y="4286250"/>
          <p14:tracePt t="25718" x="3194050" y="4260850"/>
          <p14:tracePt t="25735" x="3086100" y="4254500"/>
          <p14:tracePt t="25752" x="2914650" y="4254500"/>
          <p14:tracePt t="25768" x="2806700" y="4260850"/>
          <p14:tracePt t="25785" x="2654300" y="4286250"/>
          <p14:tracePt t="25802" x="2419350" y="4324350"/>
          <p14:tracePt t="25818" x="2254250" y="4362450"/>
          <p14:tracePt t="25835" x="2133600" y="4381500"/>
          <p14:tracePt t="25852" x="2012950" y="4406900"/>
          <p14:tracePt t="25868" x="1962150" y="4425950"/>
          <p14:tracePt t="25885" x="1924050" y="4432300"/>
          <p14:tracePt t="25902" x="1879600" y="4438650"/>
          <p14:tracePt t="25918" x="1860550" y="4438650"/>
          <p14:tracePt t="26662" x="1847850" y="4438650"/>
          <p14:tracePt t="26668" x="1841500" y="4445000"/>
          <p14:tracePt t="26678" x="1828800" y="4451350"/>
          <p14:tracePt t="26695" x="1790700" y="4470400"/>
          <p14:tracePt t="26711" x="1765300" y="4476750"/>
          <p14:tracePt t="26728" x="1739900" y="4495800"/>
          <p14:tracePt t="26745" x="1708150" y="4514850"/>
          <p14:tracePt t="26761" x="1670050" y="4527550"/>
          <p14:tracePt t="26778" x="1631950" y="4533900"/>
          <p14:tracePt t="26795" x="1562100" y="4559300"/>
          <p14:tracePt t="26811" x="1511300" y="4572000"/>
          <p14:tracePt t="26828" x="1479550" y="4584700"/>
          <p14:tracePt t="26845" x="1422400" y="4603750"/>
          <p14:tracePt t="26861" x="1384300" y="4622800"/>
          <p14:tracePt t="26878" x="1358900" y="4629150"/>
          <p14:tracePt t="26895" x="1320800" y="4648200"/>
          <p14:tracePt t="26928" x="1276350" y="4673600"/>
          <p14:tracePt t="26945" x="1263650" y="4679950"/>
          <p14:tracePt t="26962" x="1257300" y="4679950"/>
          <p14:tracePt t="26978" x="1244600" y="4679950"/>
          <p14:tracePt t="26995" x="1225550" y="4679950"/>
          <p14:tracePt t="30146" x="1225550" y="4686300"/>
          <p14:tracePt t="30152" x="1231900" y="4686300"/>
          <p14:tracePt t="30163" x="1238250" y="4692650"/>
          <p14:tracePt t="30179" x="1250950" y="4705350"/>
          <p14:tracePt t="30196" x="1257300" y="4718050"/>
          <p14:tracePt t="30213" x="1270000" y="4730750"/>
          <p14:tracePt t="30229" x="1276350" y="4743450"/>
          <p14:tracePt t="30246" x="1276350" y="4756150"/>
          <p14:tracePt t="30287" x="1282700" y="4756150"/>
          <p14:tracePt t="30296" x="1289050" y="4762500"/>
          <p14:tracePt t="30312" x="1295400" y="4762500"/>
          <p14:tracePt t="30329" x="1314450" y="4781550"/>
          <p14:tracePt t="30346" x="1327150" y="4781550"/>
          <p14:tracePt t="30363" x="1346200" y="4781550"/>
          <p14:tracePt t="30379" x="1390650" y="4787900"/>
          <p14:tracePt t="30396" x="1416050" y="4794250"/>
          <p14:tracePt t="30413" x="1428750" y="4794250"/>
          <p14:tracePt t="30429" x="1441450" y="4794250"/>
          <p14:tracePt t="30471" x="1447800" y="4794250"/>
          <p14:tracePt t="33226" x="1447800" y="4800600"/>
          <p14:tracePt t="33240" x="1447800" y="4806950"/>
          <p14:tracePt t="33245" x="1447800" y="4813300"/>
          <p14:tracePt t="33261" x="1447800" y="4819650"/>
          <p14:tracePt t="33270" x="1447800" y="4826000"/>
          <p14:tracePt t="33286" x="1447800" y="4838700"/>
          <p14:tracePt t="33303" x="1447800" y="4851400"/>
          <p14:tracePt t="33320" x="1447800" y="4864100"/>
          <p14:tracePt t="33337" x="1441450" y="4870450"/>
          <p14:tracePt t="33353" x="1435100" y="4889500"/>
          <p14:tracePt t="33370" x="1435100" y="4895850"/>
          <p14:tracePt t="33387" x="1428750" y="4908550"/>
          <p14:tracePt t="33403" x="1428750" y="4914900"/>
          <p14:tracePt t="33420" x="1428750" y="4921250"/>
          <p14:tracePt t="33436" x="1422400" y="4940300"/>
          <p14:tracePt t="33453" x="1416050" y="4946650"/>
          <p14:tracePt t="33470" x="1416050" y="4959350"/>
          <p14:tracePt t="33486" x="1409700" y="4965700"/>
          <p14:tracePt t="33503" x="1409700" y="4978400"/>
          <p14:tracePt t="33520" x="1409700" y="4991100"/>
          <p14:tracePt t="33537" x="1403350" y="4997450"/>
          <p14:tracePt t="33553" x="1397000" y="5003800"/>
          <p14:tracePt t="33570" x="1397000" y="5010150"/>
          <p14:tracePt t="33586" x="1397000" y="5016500"/>
          <p14:tracePt t="33603" x="1397000" y="5022850"/>
          <p14:tracePt t="33620" x="1390650" y="5029200"/>
          <p14:tracePt t="33636" x="1384300" y="5035550"/>
          <p14:tracePt t="33653" x="1377950" y="5041900"/>
          <p14:tracePt t="33670" x="1377950" y="5048250"/>
          <p14:tracePt t="33686" x="1358900" y="5060950"/>
          <p14:tracePt t="33703" x="1352550" y="5060950"/>
          <p14:tracePt t="34149" x="1352550" y="5067300"/>
          <p14:tracePt t="34155" x="1352550" y="5073650"/>
          <p14:tracePt t="34165" x="1352550" y="5080000"/>
          <p14:tracePt t="34182" x="1346200" y="5092700"/>
          <p14:tracePt t="34198" x="1346200" y="5099050"/>
          <p14:tracePt t="34215" x="1346200" y="5111750"/>
          <p14:tracePt t="34231" x="1346200" y="5124450"/>
          <p14:tracePt t="34248" x="1346200" y="5137150"/>
          <p14:tracePt t="34265" x="1346200" y="5143500"/>
          <p14:tracePt t="34304" x="1346200" y="5156200"/>
          <p14:tracePt t="34317" x="1346200" y="5162550"/>
          <p14:tracePt t="34345" x="1346200" y="5168900"/>
          <p14:tracePt t="34359" x="1346200" y="5175250"/>
          <p14:tracePt t="34374" x="1339850" y="5175250"/>
          <p14:tracePt t="34395" x="1339850" y="5181600"/>
          <p14:tracePt t="34419" x="1339850" y="5187950"/>
          <p14:tracePt t="34444" x="1339850" y="5200650"/>
          <p14:tracePt t="34452" x="1339850" y="5207000"/>
          <p14:tracePt t="34468" x="1339850" y="5213350"/>
          <p14:tracePt t="34474" x="1333500" y="5219700"/>
          <p14:tracePt t="34488" x="1333500" y="5226050"/>
          <p14:tracePt t="34501" x="1333500" y="5232400"/>
          <p14:tracePt t="34515" x="1333500" y="5238750"/>
          <p14:tracePt t="34538" x="1333500" y="5251450"/>
          <p14:tracePt t="34548" x="1333500" y="5257800"/>
          <p14:tracePt t="34567" x="1333500" y="5264150"/>
          <p14:tracePt t="34587" x="1333500" y="5270500"/>
          <p14:tracePt t="34636" x="1333500" y="5276850"/>
          <p14:tracePt t="34872" x="1327150" y="5276850"/>
          <p14:tracePt t="34887" x="1327150" y="5283200"/>
          <p14:tracePt t="34920" x="1327150" y="5289550"/>
          <p14:tracePt t="34956" x="1327150" y="5295900"/>
          <p14:tracePt t="34999" x="1327150" y="5302250"/>
          <p14:tracePt t="35007" x="1327150" y="5308600"/>
          <p14:tracePt t="35064" x="1327150" y="5314950"/>
          <p14:tracePt t="35083" x="1327150" y="5321300"/>
          <p14:tracePt t="35127" x="1327150" y="5327650"/>
          <p14:tracePt t="35142" x="1327150" y="5340350"/>
          <p14:tracePt t="35154" x="1320800" y="5340350"/>
          <p14:tracePt t="35197" x="1320800" y="5346700"/>
          <p14:tracePt t="35242" x="1320800" y="5353050"/>
          <p14:tracePt t="38612" x="1320800" y="5365750"/>
          <p14:tracePt t="38618" x="1320800" y="5378450"/>
          <p14:tracePt t="38628" x="1320800" y="5384800"/>
          <p14:tracePt t="38645" x="1320800" y="5422900"/>
          <p14:tracePt t="38662" x="1320800" y="5441950"/>
          <p14:tracePt t="38678" x="1320800" y="5473700"/>
          <p14:tracePt t="38695" x="1320800" y="5492750"/>
          <p14:tracePt t="38712" x="1320800" y="5505450"/>
          <p14:tracePt t="38728" x="1320800" y="5518150"/>
          <p14:tracePt t="38731" x="1320800" y="5524500"/>
          <p14:tracePt t="38745" x="1320800" y="5530850"/>
          <p14:tracePt t="38761" x="1320800" y="5543550"/>
          <p14:tracePt t="38778" x="1320800" y="5549900"/>
          <p14:tracePt t="38795" x="1320800" y="5568950"/>
          <p14:tracePt t="38812" x="1320800" y="5575300"/>
          <p14:tracePt t="38828" x="1327150" y="5581650"/>
          <p14:tracePt t="38845" x="1333500" y="5594350"/>
          <p14:tracePt t="38862" x="1339850" y="5600700"/>
          <p14:tracePt t="38895" x="1346200" y="5613400"/>
          <p14:tracePt t="38928" x="1346200" y="5619750"/>
          <p14:tracePt t="38945" x="1352550" y="5619750"/>
          <p14:tracePt t="38965" x="1352550" y="5626100"/>
          <p14:tracePt t="38993" x="1358900" y="5632450"/>
          <p14:tracePt t="39011" x="1371600" y="5645150"/>
          <p14:tracePt t="39028" x="1384300" y="5657850"/>
          <p14:tracePt t="39062" x="1409700" y="5676900"/>
          <p14:tracePt t="39078" x="1422400" y="5683250"/>
          <p14:tracePt t="39095" x="1422400" y="5689600"/>
          <p14:tracePt t="39128" x="1435100" y="5695950"/>
          <p14:tracePt t="39162" x="1460500" y="5721350"/>
          <p14:tracePt t="39178" x="1492250" y="5740400"/>
          <p14:tracePt t="39195" x="1524000" y="5746750"/>
          <p14:tracePt t="39211" x="1562100" y="5765800"/>
          <p14:tracePt t="39228" x="1606550" y="5784850"/>
          <p14:tracePt t="39244" x="1625600" y="5791200"/>
          <p14:tracePt t="39261" x="1638300" y="5803900"/>
          <p14:tracePt t="39371" x="1638300" y="5810250"/>
          <p14:tracePt t="39961" x="1631950" y="5803900"/>
          <p14:tracePt t="39975" x="1619250" y="5797550"/>
          <p14:tracePt t="39981" x="1612900" y="5797550"/>
          <p14:tracePt t="39996" x="1606550" y="5797550"/>
          <p14:tracePt t="40010" x="1593850" y="5791200"/>
          <p14:tracePt t="40027" x="1587500" y="5784850"/>
          <p14:tracePt t="40044" x="1568450" y="5784850"/>
          <p14:tracePt t="40060" x="1562100" y="5778500"/>
          <p14:tracePt t="40077" x="1549400" y="5772150"/>
          <p14:tracePt t="40094" x="1543050" y="5772150"/>
          <p14:tracePt t="40115" x="1536700" y="5765800"/>
          <p14:tracePt t="45482" x="1524000" y="5772150"/>
          <p14:tracePt t="45487" x="1517650" y="5784850"/>
          <p14:tracePt t="45498" x="1504950" y="5791200"/>
          <p14:tracePt t="45515" x="1473200" y="5816600"/>
          <p14:tracePt t="45531" x="1460500" y="5835650"/>
          <p14:tracePt t="45548" x="1454150" y="5848350"/>
          <p14:tracePt t="45565" x="1435100" y="5867400"/>
          <p14:tracePt t="45581" x="1422400" y="5873750"/>
          <p14:tracePt t="45598" x="1416050" y="5886450"/>
          <p14:tracePt t="45615" x="1409700" y="5886450"/>
          <p14:tracePt t="45631" x="1403350" y="5886450"/>
          <p14:tracePt t="46156" x="1435100" y="5886450"/>
          <p14:tracePt t="46163" x="1498600" y="5886450"/>
          <p14:tracePt t="46172" x="1574800" y="5886450"/>
          <p14:tracePt t="46190" x="1752600" y="5867400"/>
          <p14:tracePt t="46206" x="1860550" y="5861050"/>
          <p14:tracePt t="46223" x="1962150" y="5861050"/>
          <p14:tracePt t="46239" x="2063750" y="5854700"/>
          <p14:tracePt t="46256" x="2108200" y="5854700"/>
          <p14:tracePt t="46273" x="2152650" y="5854700"/>
          <p14:tracePt t="46289" x="2203450" y="5848350"/>
          <p14:tracePt t="46306" x="2209800" y="5842000"/>
          <p14:tracePt t="46589" x="2336800" y="5880100"/>
          <p14:tracePt t="46595" x="2514600" y="5937250"/>
          <p14:tracePt t="46606" x="2724150" y="5975350"/>
          <p14:tracePt t="46623" x="3270250" y="6089650"/>
          <p14:tracePt t="46639" x="3492500" y="6159500"/>
          <p14:tracePt t="46656" x="3625850" y="6191250"/>
          <p14:tracePt t="46672" x="3702050" y="6216650"/>
          <p14:tracePt t="46689" x="3727450" y="6229350"/>
          <p14:tracePt t="46706" x="3746500" y="6242050"/>
          <p14:tracePt t="46722" x="3759200" y="6242050"/>
          <p14:tracePt t="47015" x="3848100" y="6235700"/>
          <p14:tracePt t="47021" x="3943350" y="6216650"/>
          <p14:tracePt t="47031" x="4038600" y="6197600"/>
          <p14:tracePt t="47048" x="4318000" y="6146800"/>
          <p14:tracePt t="47064" x="4425950" y="6134100"/>
          <p14:tracePt t="47081" x="4476750" y="6127750"/>
          <p14:tracePt t="47098" x="4533900" y="6127750"/>
          <p14:tracePt t="47115" x="4552950" y="6127750"/>
          <p14:tracePt t="47131" x="4565650" y="6127750"/>
          <p14:tracePt t="47148" x="4572000" y="6127750"/>
          <p14:tracePt t="47732" x="4578350" y="6127750"/>
          <p14:tracePt t="47738" x="4584700" y="6121400"/>
          <p14:tracePt t="47748" x="4584700" y="6115050"/>
          <p14:tracePt t="47765" x="4597400" y="6115050"/>
          <p14:tracePt t="47782" x="4610100" y="6102350"/>
          <p14:tracePt t="47798" x="4622800" y="6096000"/>
          <p14:tracePt t="47815" x="4635500" y="6076950"/>
          <p14:tracePt t="47831" x="4648200" y="6076950"/>
          <p14:tracePt t="47848" x="4654550" y="6076950"/>
          <p14:tracePt t="47865" x="4673600" y="6076950"/>
          <p14:tracePt t="47881" x="4686300" y="6076950"/>
          <p14:tracePt t="47898" x="4692650" y="6076950"/>
          <p14:tracePt t="47915" x="4711700" y="6064250"/>
          <p14:tracePt t="47931" x="4730750" y="6057900"/>
          <p14:tracePt t="47948" x="4756150" y="6051550"/>
          <p14:tracePt t="47965" x="4813300" y="6032500"/>
          <p14:tracePt t="47982" x="4870450" y="6032500"/>
          <p14:tracePt t="48000" x="4921250" y="6032500"/>
          <p14:tracePt t="48015" x="5003800" y="6032500"/>
          <p14:tracePt t="48031" x="5086350" y="6032500"/>
          <p14:tracePt t="48049" x="5194300" y="6051550"/>
          <p14:tracePt t="48065" x="5245100" y="6064250"/>
          <p14:tracePt t="48081" x="5270500" y="6076950"/>
          <p14:tracePt t="48099" x="5302250" y="6096000"/>
          <p14:tracePt t="48114" x="5314950" y="6108700"/>
          <p14:tracePt t="48132" x="5321300" y="6115050"/>
          <p14:tracePt t="48148" x="5340350" y="6115050"/>
          <p14:tracePt t="48456" x="5384800" y="6115050"/>
          <p14:tracePt t="48462" x="5448300" y="6108700"/>
          <p14:tracePt t="48472" x="5537200" y="6102350"/>
          <p14:tracePt t="48489" x="5778500" y="6076950"/>
          <p14:tracePt t="48505" x="5880100" y="6076950"/>
          <p14:tracePt t="48522" x="5956300" y="6076950"/>
          <p14:tracePt t="48539" x="6051550" y="6083300"/>
          <p14:tracePt t="48555" x="6102350" y="6089650"/>
          <p14:tracePt t="48572" x="6121400" y="6096000"/>
          <p14:tracePt t="48589" x="6146800" y="6096000"/>
          <p14:tracePt t="48605" x="6165850" y="6096000"/>
          <p14:tracePt t="48622" x="6172200" y="6096000"/>
          <p14:tracePt t="48639" x="6184900" y="6096000"/>
          <p14:tracePt t="48656" x="6191250" y="6096000"/>
          <p14:tracePt t="48988" x="6216650" y="6096000"/>
          <p14:tracePt t="48994" x="6261100" y="6096000"/>
          <p14:tracePt t="49004" x="6292850" y="6096000"/>
          <p14:tracePt t="49021" x="6400800" y="6096000"/>
          <p14:tracePt t="49038" x="6457950" y="6096000"/>
          <p14:tracePt t="49054" x="6489700" y="6096000"/>
          <p14:tracePt t="49071" x="6534150" y="6096000"/>
          <p14:tracePt t="49087" x="6565900" y="6096000"/>
          <p14:tracePt t="49104" x="6578600" y="6096000"/>
          <p14:tracePt t="49121" x="6591300" y="6096000"/>
          <p14:tracePt t="49137" x="6597650" y="6096000"/>
          <p14:tracePt t="49839" x="6591300" y="6096000"/>
          <p14:tracePt t="49854" x="6584950" y="6096000"/>
          <p14:tracePt t="49860" x="6578600" y="6096000"/>
          <p14:tracePt t="49875" x="6572250" y="6096000"/>
          <p14:tracePt t="49888" x="6559550" y="6096000"/>
          <p14:tracePt t="49905" x="6546850" y="6096000"/>
          <p14:tracePt t="49922" x="6534150" y="6096000"/>
          <p14:tracePt t="49938" x="6527800" y="6096000"/>
          <p14:tracePt t="49955" x="6508750" y="6096000"/>
          <p14:tracePt t="49973" x="6502400" y="6096000"/>
          <p14:tracePt t="49988" x="6496050" y="6096000"/>
          <p14:tracePt t="50022" x="6483350" y="6096000"/>
          <p14:tracePt t="50055" x="6470650" y="6096000"/>
          <p14:tracePt t="50072" x="6457950" y="6096000"/>
          <p14:tracePt t="50088" x="6451600" y="6089650"/>
          <p14:tracePt t="50105" x="6445250" y="6089650"/>
          <p14:tracePt t="50122" x="6426200" y="6089650"/>
          <p14:tracePt t="50138" x="6419850" y="6089650"/>
          <p14:tracePt t="50155" x="6413500" y="6089650"/>
          <p14:tracePt t="50172" x="6400800" y="6089650"/>
          <p14:tracePt t="50188" x="6388100" y="6089650"/>
          <p14:tracePt t="50205" x="6375400" y="6089650"/>
          <p14:tracePt t="50221" x="6362700" y="60833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John </a:t>
            </a:r>
            <a:r>
              <a:rPr lang="en-US" dirty="0" err="1"/>
              <a:t>Strupp</a:t>
            </a:r>
            <a:r>
              <a:rPr lang="en-US" dirty="0"/>
              <a:t>, Brian Hanna and </a:t>
            </a:r>
            <a:r>
              <a:rPr lang="en-US" dirty="0" err="1"/>
              <a:t>Jerahmie</a:t>
            </a:r>
            <a:r>
              <a:rPr lang="en-US" dirty="0"/>
              <a:t> </a:t>
            </a:r>
            <a:r>
              <a:rPr lang="en-US" dirty="0" err="1"/>
              <a:t>Radder</a:t>
            </a:r>
            <a:r>
              <a:rPr lang="en-US" dirty="0"/>
              <a:t> </a:t>
            </a:r>
            <a:r>
              <a:rPr lang="en-US" dirty="0" smtClean="0"/>
              <a:t>who helped </a:t>
            </a:r>
            <a:r>
              <a:rPr lang="en-US" dirty="0"/>
              <a:t>in setting up computation </a:t>
            </a:r>
            <a:r>
              <a:rPr lang="en-US" dirty="0" smtClean="0"/>
              <a:t>resources</a:t>
            </a:r>
          </a:p>
          <a:p>
            <a:r>
              <a:rPr lang="en-US" dirty="0" smtClean="0"/>
              <a:t>NIH </a:t>
            </a:r>
            <a:r>
              <a:rPr lang="en-US" dirty="0"/>
              <a:t>grants U01 EB025144, P41 EB015894 and P30 </a:t>
            </a:r>
            <a:r>
              <a:rPr lang="en-US" dirty="0" smtClean="0"/>
              <a:t>NS076408</a:t>
            </a:r>
            <a:endParaRPr lang="en-US" dirty="0"/>
          </a:p>
        </p:txBody>
      </p:sp>
      <p:pic>
        <p:nvPicPr>
          <p:cNvPr id="1026" name="Picture 2" descr="cmrr-hom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769" y="3537827"/>
            <a:ext cx="3905939" cy="2624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7704" y="4023053"/>
            <a:ext cx="5041900" cy="1823492"/>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46769726"/>
      </p:ext>
    </p:extLst>
  </p:cSld>
  <p:clrMapOvr>
    <a:masterClrMapping/>
  </p:clrMapOvr>
  <mc:AlternateContent xmlns:mc="http://schemas.openxmlformats.org/markup-compatibility/2006">
    <mc:Choice xmlns:p14="http://schemas.microsoft.com/office/powerpoint/2010/main" Requires="p14">
      <p:transition spd="slow" p14:dur="2000" advTm="14823"/>
    </mc:Choice>
    <mc:Fallback>
      <p:transition spd="slow" advTm="14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49" x="6343650" y="6013450"/>
          <p14:tracePt t="855" x="6305550" y="5886450"/>
          <p14:tracePt t="865" x="6261100" y="5753100"/>
          <p14:tracePt t="882" x="6140450" y="5365750"/>
          <p14:tracePt t="898" x="6076950" y="5162550"/>
          <p14:tracePt t="915" x="6026150" y="4978400"/>
          <p14:tracePt t="932" x="5930900" y="4718050"/>
          <p14:tracePt t="948" x="5867400" y="4572000"/>
          <p14:tracePt t="965" x="5810250" y="4470400"/>
          <p14:tracePt t="982" x="5759450" y="4311650"/>
          <p14:tracePt t="998" x="5721350" y="4216400"/>
          <p14:tracePt t="1015" x="5695950" y="4159250"/>
          <p14:tracePt t="1032" x="5657850" y="4076700"/>
          <p14:tracePt t="1048" x="5645150" y="4038600"/>
          <p14:tracePt t="1065" x="5632450" y="3994150"/>
          <p14:tracePt t="1082" x="5607050" y="3962400"/>
          <p14:tracePt t="1098" x="5594350" y="3937000"/>
          <p14:tracePt t="1115" x="5588000" y="3917950"/>
          <p14:tracePt t="1131" x="5568950" y="3879850"/>
          <p14:tracePt t="1148" x="5568950" y="3873500"/>
          <p14:tracePt t="1587" x="5562600" y="3860800"/>
          <p14:tracePt t="1593" x="5556250" y="3841750"/>
          <p14:tracePt t="1603" x="5556250" y="3816350"/>
          <p14:tracePt t="1620" x="5537200" y="3740150"/>
          <p14:tracePt t="1636" x="5524500" y="3708400"/>
          <p14:tracePt t="1653" x="5505450" y="3663950"/>
          <p14:tracePt t="1670" x="5480050" y="3606800"/>
          <p14:tracePt t="1686" x="5461000" y="3562350"/>
          <p14:tracePt t="1703" x="5429250" y="3517900"/>
          <p14:tracePt t="1720" x="5346700" y="3416300"/>
          <p14:tracePt t="1736" x="5283200" y="3371850"/>
          <p14:tracePt t="1753" x="5226050" y="3321050"/>
          <p14:tracePt t="1770" x="5073650" y="3225800"/>
          <p14:tracePt t="1787" x="4914900" y="3149600"/>
          <p14:tracePt t="1803" x="4718050" y="3067050"/>
          <p14:tracePt t="1820" x="4476750" y="2990850"/>
          <p14:tracePt t="1837" x="4356100" y="2965450"/>
          <p14:tracePt t="1853" x="4267200" y="2952750"/>
          <p14:tracePt t="1869" x="4197350" y="2946400"/>
          <p14:tracePt t="1886" x="4159250" y="2946400"/>
          <p14:tracePt t="1903" x="4146550" y="2946400"/>
          <p14:tracePt t="2332" x="4108450" y="2940050"/>
          <p14:tracePt t="2338" x="4044950" y="2921000"/>
          <p14:tracePt t="2348" x="3968750" y="2908300"/>
          <p14:tracePt t="2365" x="3536950" y="2794000"/>
          <p14:tracePt t="2382" x="3067050" y="2686050"/>
          <p14:tracePt t="2398" x="2654300" y="2616200"/>
          <p14:tracePt t="2415" x="2203450" y="2565400"/>
          <p14:tracePt t="2431" x="1974850" y="2546350"/>
          <p14:tracePt t="2448" x="1847850" y="2533650"/>
          <p14:tracePt t="2465" x="1695450" y="2508250"/>
          <p14:tracePt t="2481" x="1625600" y="2489200"/>
          <p14:tracePt t="2498" x="1593850" y="2489200"/>
          <p14:tracePt t="2515" x="1581150" y="2489200"/>
          <p14:tracePt t="2899" x="1562100" y="2489200"/>
          <p14:tracePt t="2905" x="1549400" y="2482850"/>
          <p14:tracePt t="2916" x="1524000" y="2476500"/>
          <p14:tracePt t="2933" x="1460500" y="2457450"/>
          <p14:tracePt t="2949" x="1428750" y="2451100"/>
          <p14:tracePt t="2966" x="1384300" y="2438400"/>
          <p14:tracePt t="2983" x="1333500" y="2419350"/>
          <p14:tracePt t="2999" x="1308100" y="2413000"/>
          <p14:tracePt t="3016" x="1270000" y="2406650"/>
          <p14:tracePt t="3033" x="1231900" y="2406650"/>
          <p14:tracePt t="3049" x="1219200" y="2406650"/>
          <p14:tracePt t="3066" x="1206500" y="2406650"/>
          <p14:tracePt t="3083" x="1168400" y="2406650"/>
          <p14:tracePt t="3099" x="1149350" y="2400300"/>
          <p14:tracePt t="3116" x="1117600" y="2400300"/>
          <p14:tracePt t="3132" x="1092200" y="2400300"/>
          <p14:tracePt t="3149" x="1073150" y="2400300"/>
          <p14:tracePt t="3166" x="1066800" y="2400300"/>
          <p14:tracePt t="3182" x="1054100" y="2400300"/>
          <p14:tracePt t="3199" x="1041400" y="2387600"/>
          <p14:tracePt t="3216" x="1009650" y="2381250"/>
          <p14:tracePt t="3232" x="971550" y="2362200"/>
          <p14:tracePt t="3249" x="952500" y="2349500"/>
          <p14:tracePt t="3266" x="927100" y="2349500"/>
          <p14:tracePt t="3282" x="908050" y="2349500"/>
          <p14:tracePt t="3299" x="901700" y="2349500"/>
          <p14:tracePt t="3316" x="889000" y="2349500"/>
          <p14:tracePt t="3333" x="876300" y="2349500"/>
          <p14:tracePt t="3366" x="869950" y="2349500"/>
          <p14:tracePt t="3394" x="869950" y="2343150"/>
          <p14:tracePt t="3530" x="869950" y="2336800"/>
          <p14:tracePt t="3645" x="869950" y="2330450"/>
          <p14:tracePt t="3758" x="869950" y="2317750"/>
          <p14:tracePt t="3799" x="869950" y="2311400"/>
          <p14:tracePt t="9676" x="869950" y="2317750"/>
          <p14:tracePt t="9703" x="869950" y="2324100"/>
          <p14:tracePt t="9724" x="869950" y="2330450"/>
          <p14:tracePt t="9753" x="869950" y="2336800"/>
          <p14:tracePt t="9768" x="869950" y="2343150"/>
          <p14:tracePt t="9773" x="869950" y="2355850"/>
          <p14:tracePt t="9788" x="869950" y="2362200"/>
          <p14:tracePt t="9796" x="869950" y="2368550"/>
          <p14:tracePt t="9810" x="869950" y="2374900"/>
          <p14:tracePt t="9825" x="869950" y="2387600"/>
          <p14:tracePt t="9842" x="869950" y="2400300"/>
          <p14:tracePt t="9859" x="869950" y="2413000"/>
          <p14:tracePt t="9876" x="869950" y="2419350"/>
          <p14:tracePt t="9892" x="869950" y="2432050"/>
          <p14:tracePt t="9930" x="869950" y="2438400"/>
          <p14:tracePt t="9980" x="869950" y="2444750"/>
          <p14:tracePt t="10038" x="869950" y="2451100"/>
          <p14:tracePt t="10051" x="869950" y="2457450"/>
          <p14:tracePt t="10057" x="869950" y="2463800"/>
          <p14:tracePt t="10071" x="869950" y="2470150"/>
          <p14:tracePt t="10079" x="869950" y="2476500"/>
          <p14:tracePt t="10092" x="869950" y="2482850"/>
          <p14:tracePt t="10109" x="869950" y="2495550"/>
          <p14:tracePt t="10126" x="869950" y="2508250"/>
          <p14:tracePt t="10142" x="869950" y="2533650"/>
          <p14:tracePt t="10159" x="869950" y="2540000"/>
          <p14:tracePt t="10175" x="869950" y="2552700"/>
          <p14:tracePt t="10192" x="869950" y="2578100"/>
          <p14:tracePt t="10209" x="869950" y="2597150"/>
          <p14:tracePt t="10225" x="869950" y="2622550"/>
          <p14:tracePt t="10242" x="876300" y="2673350"/>
          <p14:tracePt t="10259" x="876300" y="2705100"/>
          <p14:tracePt t="10275" x="876300" y="2730500"/>
          <p14:tracePt t="10292" x="882650" y="2768600"/>
          <p14:tracePt t="10309" x="882650" y="2787650"/>
          <p14:tracePt t="10325" x="882650" y="2806700"/>
          <p14:tracePt t="10342" x="882650" y="2819400"/>
          <p14:tracePt t="10359" x="882650" y="2825750"/>
          <p14:tracePt t="10375" x="882650" y="2838450"/>
          <p14:tracePt t="10392" x="882650" y="2851150"/>
          <p14:tracePt t="10425" x="889000" y="2851150"/>
          <p14:tracePt t="10826" x="901700" y="2857500"/>
          <p14:tracePt t="10831" x="914400" y="2870200"/>
          <p14:tracePt t="10844" x="920750" y="2870200"/>
          <p14:tracePt t="10859" x="984250" y="2895600"/>
          <p14:tracePt t="10876" x="1022350" y="2914650"/>
          <p14:tracePt t="10893" x="1041400" y="2933700"/>
          <p14:tracePt t="10909" x="1079500" y="2946400"/>
          <p14:tracePt t="10926" x="1098550" y="2965450"/>
          <p14:tracePt t="10943" x="1104900" y="2971800"/>
          <p14:tracePt t="10959" x="1123950" y="2984500"/>
          <p14:tracePt t="10976" x="1136650" y="2997200"/>
          <p14:tracePt t="10992" x="1136650" y="3003550"/>
          <p14:tracePt t="11065" x="1136650" y="3009900"/>
        </p14:tracePtLst>
      </p14:laserTraceLst>
    </p:ext>
  </p:extLst>
</p:sld>
</file>

<file path=ppt/theme/theme1.xml><?xml version="1.0" encoding="utf-8"?>
<a:theme xmlns:a="http://schemas.openxmlformats.org/drawingml/2006/main" name="SVP-regents-PowerPoint-HD-3">
  <a:themeElements>
    <a:clrScheme name="Custom 1">
      <a:dk1>
        <a:sysClr val="windowText" lastClr="000000"/>
      </a:dk1>
      <a:lt1>
        <a:sysClr val="window" lastClr="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842</Words>
  <Application>Microsoft Office PowerPoint</Application>
  <PresentationFormat>Widescreen</PresentationFormat>
  <Paragraphs>66</Paragraphs>
  <Slides>8</Slides>
  <Notes>5</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ＭＳ Ｐゴシック</vt:lpstr>
      <vt:lpstr>Arial</vt:lpstr>
      <vt:lpstr>Calibri</vt:lpstr>
      <vt:lpstr>Comic Sans MS</vt:lpstr>
      <vt:lpstr>Corbel</vt:lpstr>
      <vt:lpstr>SVP-regents-PowerPoint-HD-3</vt:lpstr>
      <vt:lpstr>Creating parallel-transmission-style MRI with deep learning (DeepPTx): a feasibility study using high-resolution whole-brain diffusion at 7 Tesla</vt:lpstr>
      <vt:lpstr>Introduction</vt:lpstr>
      <vt:lpstr>Methods - Neural network</vt:lpstr>
      <vt:lpstr>Methods - Training</vt:lpstr>
      <vt:lpstr>Results</vt:lpstr>
      <vt:lpstr>Results</vt:lpstr>
      <vt:lpstr>Conclusion and discussion</vt:lpstr>
      <vt:lpstr>Acknowledgements</vt:lpstr>
    </vt:vector>
  </TitlesOfParts>
  <Company>CMRR - 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 Xiaodong</dc:creator>
  <cp:lastModifiedBy>Ma Xiaodong</cp:lastModifiedBy>
  <cp:revision>277</cp:revision>
  <dcterms:created xsi:type="dcterms:W3CDTF">2021-04-18T02:47:56Z</dcterms:created>
  <dcterms:modified xsi:type="dcterms:W3CDTF">2021-04-18T22:11:22Z</dcterms:modified>
</cp:coreProperties>
</file>